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1" r:id="rId4"/>
    <p:sldMasterId id="2147483722" r:id="rId5"/>
    <p:sldMasterId id="214748372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Dosis"/>
      <p:regular r:id="rId21"/>
      <p:bold r:id="rId22"/>
    </p:embeddedFont>
    <p:embeddedFont>
      <p:font typeface="Vollkorn"/>
      <p:regular r:id="rId23"/>
      <p:bold r:id="rId24"/>
      <p:italic r:id="rId25"/>
      <p:boldItalic r:id="rId26"/>
    </p:embeddedFont>
    <p:embeddedFont>
      <p:font typeface="Chango"/>
      <p:regular r:id="rId27"/>
    </p:embeddedFont>
    <p:embeddedFont>
      <p:font typeface="Maven Pro"/>
      <p:regular r:id="rId28"/>
      <p:bold r:id="rId29"/>
    </p:embeddedFont>
    <p:embeddedFont>
      <p:font typeface="Alfa Slab On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Dosis-bold.fntdata"/><Relationship Id="rId21" Type="http://schemas.openxmlformats.org/officeDocument/2006/relationships/font" Target="fonts/Dosis-regular.fntdata"/><Relationship Id="rId24" Type="http://schemas.openxmlformats.org/officeDocument/2006/relationships/font" Target="fonts/Vollkorn-bold.fntdata"/><Relationship Id="rId23" Type="http://schemas.openxmlformats.org/officeDocument/2006/relationships/font" Target="fonts/Vollkorn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Vollkorn-boldItalic.fntdata"/><Relationship Id="rId25" Type="http://schemas.openxmlformats.org/officeDocument/2006/relationships/font" Target="fonts/Vollkorn-italic.fntdata"/><Relationship Id="rId28" Type="http://schemas.openxmlformats.org/officeDocument/2006/relationships/font" Target="fonts/MavenPro-regular.fntdata"/><Relationship Id="rId27" Type="http://schemas.openxmlformats.org/officeDocument/2006/relationships/font" Target="fonts/Chango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avenPro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AlfaSlabOne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6a7cc2d4fe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26a7cc2d4fe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271b985211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271b985211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71b985211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71b985211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26a7cc2d4fe_0_1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26a7cc2d4fe_0_1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debfe64857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2debfe64857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26a7cc2d4fe_0_1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26a7cc2d4fe_0_1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26a7cc2d4fe_0_1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26a7cc2d4fe_0_1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26a7cc2d4fe_0_1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26a7cc2d4fe_0_1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dd636853f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2dd636853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6a7cc2d4fe_0_1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26a7cc2d4fe_0_1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de6ada4b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2de6ada4b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2de6ada4bb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2de6ada4bb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271b98521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271b98521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2659B1"/>
            </a:gs>
            <a:gs pos="31000">
              <a:srgbClr val="132D59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 rot="-174">
            <a:off x="1603825" y="2334571"/>
            <a:ext cx="5936400" cy="1579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>
                <a:solidFill>
                  <a:schemeClr val="lt1"/>
                </a:solidFill>
                <a:latin typeface="Vollkorn"/>
                <a:ea typeface="Vollkorn"/>
                <a:cs typeface="Vollkorn"/>
                <a:sym typeface="Vollkor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 rot="-695">
            <a:off x="1603837" y="3915127"/>
            <a:ext cx="5936400" cy="37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 rot="10366299">
            <a:off x="1224971" y="170713"/>
            <a:ext cx="1485405" cy="5145726"/>
          </a:xfrm>
          <a:prstGeom prst="trapezoid">
            <a:avLst>
              <a:gd fmla="val 18518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 rot="10664562">
            <a:off x="2826130" y="170733"/>
            <a:ext cx="1485253" cy="5145686"/>
          </a:xfrm>
          <a:prstGeom prst="trapezoid">
            <a:avLst>
              <a:gd fmla="val 18518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 rot="-10650657">
            <a:off x="4427211" y="170742"/>
            <a:ext cx="1485201" cy="5145669"/>
          </a:xfrm>
          <a:prstGeom prst="trapezoid">
            <a:avLst>
              <a:gd fmla="val 18518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 rot="-10326334">
            <a:off x="6064787" y="170798"/>
            <a:ext cx="1485276" cy="5145558"/>
          </a:xfrm>
          <a:prstGeom prst="trapezoid">
            <a:avLst>
              <a:gd fmla="val 18518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14"/>
          <p:cNvGrpSpPr/>
          <p:nvPr/>
        </p:nvGrpSpPr>
        <p:grpSpPr>
          <a:xfrm>
            <a:off x="76175" y="-1774432"/>
            <a:ext cx="8991716" cy="8691963"/>
            <a:chOff x="3319625" y="2830275"/>
            <a:chExt cx="1130550" cy="1092875"/>
          </a:xfrm>
        </p:grpSpPr>
        <p:sp>
          <p:nvSpPr>
            <p:cNvPr id="61" name="Google Shape;61;p14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720001" y="2309625"/>
            <a:ext cx="3156300" cy="5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5"/>
          <p:cNvSpPr txBox="1"/>
          <p:nvPr>
            <p:ph hasCustomPrompt="1" idx="2" type="title"/>
          </p:nvPr>
        </p:nvSpPr>
        <p:spPr>
          <a:xfrm>
            <a:off x="1833451" y="1239850"/>
            <a:ext cx="9294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1087800" y="2836125"/>
            <a:ext cx="24207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6" name="Google Shape;76;p15"/>
          <p:cNvGrpSpPr/>
          <p:nvPr/>
        </p:nvGrpSpPr>
        <p:grpSpPr>
          <a:xfrm>
            <a:off x="720060" y="406325"/>
            <a:ext cx="3156175" cy="5146200"/>
            <a:chOff x="630948" y="406325"/>
            <a:chExt cx="3156175" cy="5146200"/>
          </a:xfrm>
        </p:grpSpPr>
        <p:sp>
          <p:nvSpPr>
            <p:cNvPr id="77" name="Google Shape;77;p15"/>
            <p:cNvSpPr/>
            <p:nvPr/>
          </p:nvSpPr>
          <p:spPr>
            <a:xfrm rot="10800000">
              <a:off x="630948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10800000">
              <a:off x="1240485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10800000">
              <a:off x="1850023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15"/>
          <p:cNvGrpSpPr/>
          <p:nvPr/>
        </p:nvGrpSpPr>
        <p:grpSpPr>
          <a:xfrm>
            <a:off x="3876295" y="84118"/>
            <a:ext cx="5149203" cy="4977499"/>
            <a:chOff x="3319625" y="2830275"/>
            <a:chExt cx="1130550" cy="1092875"/>
          </a:xfrm>
        </p:grpSpPr>
        <p:sp>
          <p:nvSpPr>
            <p:cNvPr id="81" name="Google Shape;81;p15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 rot="10800000">
            <a:off x="2748624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 rot="10800000">
            <a:off x="1593566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 rot="10800000">
            <a:off x="438507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 rot="10800000">
            <a:off x="-716551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6"/>
          <p:cNvGrpSpPr/>
          <p:nvPr/>
        </p:nvGrpSpPr>
        <p:grpSpPr>
          <a:xfrm>
            <a:off x="4866140" y="598918"/>
            <a:ext cx="4084112" cy="3947902"/>
            <a:chOff x="3319625" y="2830275"/>
            <a:chExt cx="1130550" cy="1092875"/>
          </a:xfrm>
        </p:grpSpPr>
        <p:sp>
          <p:nvSpPr>
            <p:cNvPr id="98" name="Google Shape;98;p16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0000" y="1053300"/>
            <a:ext cx="77040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7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113" name="Google Shape;113;p17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7"/>
          <p:cNvSpPr txBox="1"/>
          <p:nvPr>
            <p:ph type="title"/>
          </p:nvPr>
        </p:nvSpPr>
        <p:spPr>
          <a:xfrm>
            <a:off x="72005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2" type="title"/>
          </p:nvPr>
        </p:nvSpPr>
        <p:spPr>
          <a:xfrm>
            <a:off x="1547450" y="29405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1547450" y="33374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3" type="title"/>
          </p:nvPr>
        </p:nvSpPr>
        <p:spPr>
          <a:xfrm>
            <a:off x="5450113" y="29405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" name="Google Shape;128;p17"/>
          <p:cNvSpPr txBox="1"/>
          <p:nvPr>
            <p:ph idx="4" type="subTitle"/>
          </p:nvPr>
        </p:nvSpPr>
        <p:spPr>
          <a:xfrm>
            <a:off x="5450113" y="33374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8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131" name="Google Shape;131;p18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18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720000" y="1480738"/>
            <a:ext cx="3843900" cy="17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720000" y="3205288"/>
            <a:ext cx="38439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 rot="-5400000">
            <a:off x="1538348" y="-1350"/>
            <a:ext cx="1937100" cy="514620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20"/>
          <p:cNvGrpSpPr/>
          <p:nvPr/>
        </p:nvGrpSpPr>
        <p:grpSpPr>
          <a:xfrm>
            <a:off x="719877" y="-1237520"/>
            <a:ext cx="7704246" cy="7447397"/>
            <a:chOff x="3319625" y="2830275"/>
            <a:chExt cx="1130550" cy="1092875"/>
          </a:xfrm>
        </p:grpSpPr>
        <p:sp>
          <p:nvSpPr>
            <p:cNvPr id="149" name="Google Shape;149;p20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20"/>
          <p:cNvSpPr txBox="1"/>
          <p:nvPr>
            <p:ph type="title"/>
          </p:nvPr>
        </p:nvSpPr>
        <p:spPr>
          <a:xfrm>
            <a:off x="2261250" y="1278750"/>
            <a:ext cx="4621500" cy="25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1" name="Google Shape;161;p20"/>
          <p:cNvSpPr/>
          <p:nvPr/>
        </p:nvSpPr>
        <p:spPr>
          <a:xfrm rot="5400000">
            <a:off x="5699373" y="-1350"/>
            <a:ext cx="1937100" cy="514620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1"/>
          <p:cNvGrpSpPr/>
          <p:nvPr/>
        </p:nvGrpSpPr>
        <p:grpSpPr>
          <a:xfrm>
            <a:off x="3533215" y="-323958"/>
            <a:ext cx="5835673" cy="5640984"/>
            <a:chOff x="3319625" y="2830275"/>
            <a:chExt cx="1130550" cy="1092875"/>
          </a:xfrm>
        </p:grpSpPr>
        <p:sp>
          <p:nvSpPr>
            <p:cNvPr id="164" name="Google Shape;164;p21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21"/>
          <p:cNvSpPr txBox="1"/>
          <p:nvPr>
            <p:ph type="title"/>
          </p:nvPr>
        </p:nvSpPr>
        <p:spPr>
          <a:xfrm>
            <a:off x="720000" y="1169713"/>
            <a:ext cx="3852000" cy="13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6" name="Google Shape;176;p21"/>
          <p:cNvSpPr txBox="1"/>
          <p:nvPr>
            <p:ph idx="1" type="subTitle"/>
          </p:nvPr>
        </p:nvSpPr>
        <p:spPr>
          <a:xfrm>
            <a:off x="720000" y="2568938"/>
            <a:ext cx="3852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77" name="Google Shape;177;p21"/>
          <p:cNvGrpSpPr/>
          <p:nvPr/>
        </p:nvGrpSpPr>
        <p:grpSpPr>
          <a:xfrm rot="10800000">
            <a:off x="719988" y="-1920831"/>
            <a:ext cx="3156175" cy="5146200"/>
            <a:chOff x="630948" y="406325"/>
            <a:chExt cx="3156175" cy="5146200"/>
          </a:xfrm>
        </p:grpSpPr>
        <p:sp>
          <p:nvSpPr>
            <p:cNvPr id="178" name="Google Shape;178;p21"/>
            <p:cNvSpPr/>
            <p:nvPr/>
          </p:nvSpPr>
          <p:spPr>
            <a:xfrm rot="10800000">
              <a:off x="630948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 rot="10800000">
              <a:off x="1240485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 rot="10800000">
              <a:off x="1850023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2"/>
          <p:cNvGrpSpPr/>
          <p:nvPr/>
        </p:nvGrpSpPr>
        <p:grpSpPr>
          <a:xfrm>
            <a:off x="2735265" y="-323958"/>
            <a:ext cx="5835673" cy="5640984"/>
            <a:chOff x="3319625" y="2830275"/>
            <a:chExt cx="1130550" cy="1092875"/>
          </a:xfrm>
        </p:grpSpPr>
        <p:sp>
          <p:nvSpPr>
            <p:cNvPr id="183" name="Google Shape;183;p22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22"/>
          <p:cNvSpPr txBox="1"/>
          <p:nvPr>
            <p:ph type="title"/>
          </p:nvPr>
        </p:nvSpPr>
        <p:spPr>
          <a:xfrm>
            <a:off x="720000" y="540000"/>
            <a:ext cx="3092100" cy="23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3"/>
          <p:cNvGrpSpPr/>
          <p:nvPr/>
        </p:nvGrpSpPr>
        <p:grpSpPr>
          <a:xfrm>
            <a:off x="2993923" y="406325"/>
            <a:ext cx="3156175" cy="5146200"/>
            <a:chOff x="630948" y="406325"/>
            <a:chExt cx="3156175" cy="5146200"/>
          </a:xfrm>
        </p:grpSpPr>
        <p:sp>
          <p:nvSpPr>
            <p:cNvPr id="197" name="Google Shape;197;p23"/>
            <p:cNvSpPr/>
            <p:nvPr/>
          </p:nvSpPr>
          <p:spPr>
            <a:xfrm rot="10800000">
              <a:off x="630948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 rot="10800000">
              <a:off x="1240485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 rot="10800000">
              <a:off x="1850023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23"/>
          <p:cNvSpPr txBox="1"/>
          <p:nvPr>
            <p:ph hasCustomPrompt="1" type="title"/>
          </p:nvPr>
        </p:nvSpPr>
        <p:spPr>
          <a:xfrm>
            <a:off x="1942475" y="1808100"/>
            <a:ext cx="5259000" cy="9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23"/>
          <p:cNvSpPr txBox="1"/>
          <p:nvPr>
            <p:ph idx="1" type="subTitle"/>
          </p:nvPr>
        </p:nvSpPr>
        <p:spPr>
          <a:xfrm>
            <a:off x="1942500" y="2805588"/>
            <a:ext cx="52590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2" name="Google Shape;202;p23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203" name="Google Shape;203;p23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5"/>
          <p:cNvGrpSpPr/>
          <p:nvPr/>
        </p:nvGrpSpPr>
        <p:grpSpPr>
          <a:xfrm>
            <a:off x="1911486" y="-75195"/>
            <a:ext cx="5321047" cy="5143507"/>
            <a:chOff x="3319625" y="2830275"/>
            <a:chExt cx="1130550" cy="1092875"/>
          </a:xfrm>
        </p:grpSpPr>
        <p:sp>
          <p:nvSpPr>
            <p:cNvPr id="217" name="Google Shape;217;p25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5"/>
          <p:cNvSpPr txBox="1"/>
          <p:nvPr>
            <p:ph hasCustomPrompt="1" type="title"/>
          </p:nvPr>
        </p:nvSpPr>
        <p:spPr>
          <a:xfrm>
            <a:off x="2118151" y="1019400"/>
            <a:ext cx="760800" cy="8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25"/>
          <p:cNvSpPr txBox="1"/>
          <p:nvPr>
            <p:ph idx="1" type="subTitle"/>
          </p:nvPr>
        </p:nvSpPr>
        <p:spPr>
          <a:xfrm>
            <a:off x="1410300" y="1877125"/>
            <a:ext cx="2176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ollkorn"/>
              <a:buNone/>
              <a:defRPr b="1" sz="1820">
                <a:latin typeface="Vollkorn"/>
                <a:ea typeface="Vollkorn"/>
                <a:cs typeface="Vollkorn"/>
                <a:sym typeface="Vollkor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9pPr>
          </a:lstStyle>
          <a:p/>
        </p:txBody>
      </p:sp>
      <p:sp>
        <p:nvSpPr>
          <p:cNvPr id="230" name="Google Shape;230;p25"/>
          <p:cNvSpPr txBox="1"/>
          <p:nvPr>
            <p:ph idx="2" type="subTitle"/>
          </p:nvPr>
        </p:nvSpPr>
        <p:spPr>
          <a:xfrm>
            <a:off x="1410225" y="2224525"/>
            <a:ext cx="21765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5"/>
          <p:cNvSpPr txBox="1"/>
          <p:nvPr>
            <p:ph hasCustomPrompt="1" idx="3" type="title"/>
          </p:nvPr>
        </p:nvSpPr>
        <p:spPr>
          <a:xfrm>
            <a:off x="2118151" y="2811050"/>
            <a:ext cx="760800" cy="8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25"/>
          <p:cNvSpPr txBox="1"/>
          <p:nvPr>
            <p:ph idx="4" type="subTitle"/>
          </p:nvPr>
        </p:nvSpPr>
        <p:spPr>
          <a:xfrm>
            <a:off x="1410300" y="3669350"/>
            <a:ext cx="2176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ollkorn"/>
              <a:buNone/>
              <a:defRPr b="1" sz="1820">
                <a:latin typeface="Vollkorn"/>
                <a:ea typeface="Vollkorn"/>
                <a:cs typeface="Vollkorn"/>
                <a:sym typeface="Vollkor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9pPr>
          </a:lstStyle>
          <a:p/>
        </p:txBody>
      </p:sp>
      <p:sp>
        <p:nvSpPr>
          <p:cNvPr id="233" name="Google Shape;233;p25"/>
          <p:cNvSpPr txBox="1"/>
          <p:nvPr>
            <p:ph idx="5" type="subTitle"/>
          </p:nvPr>
        </p:nvSpPr>
        <p:spPr>
          <a:xfrm>
            <a:off x="1410225" y="4016750"/>
            <a:ext cx="21765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5"/>
          <p:cNvSpPr txBox="1"/>
          <p:nvPr>
            <p:ph hasCustomPrompt="1" idx="6" type="title"/>
          </p:nvPr>
        </p:nvSpPr>
        <p:spPr>
          <a:xfrm>
            <a:off x="5970150" y="1019400"/>
            <a:ext cx="760800" cy="8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25"/>
          <p:cNvSpPr txBox="1"/>
          <p:nvPr>
            <p:ph idx="7" type="subTitle"/>
          </p:nvPr>
        </p:nvSpPr>
        <p:spPr>
          <a:xfrm>
            <a:off x="5262300" y="1877125"/>
            <a:ext cx="2176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ollkorn"/>
              <a:buNone/>
              <a:defRPr b="1" sz="1820">
                <a:latin typeface="Vollkorn"/>
                <a:ea typeface="Vollkorn"/>
                <a:cs typeface="Vollkorn"/>
                <a:sym typeface="Vollkor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9pPr>
          </a:lstStyle>
          <a:p/>
        </p:txBody>
      </p:sp>
      <p:sp>
        <p:nvSpPr>
          <p:cNvPr id="236" name="Google Shape;236;p25"/>
          <p:cNvSpPr txBox="1"/>
          <p:nvPr>
            <p:ph idx="8" type="subTitle"/>
          </p:nvPr>
        </p:nvSpPr>
        <p:spPr>
          <a:xfrm>
            <a:off x="5262300" y="2224525"/>
            <a:ext cx="21765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5"/>
          <p:cNvSpPr txBox="1"/>
          <p:nvPr>
            <p:ph hasCustomPrompt="1" idx="9" type="title"/>
          </p:nvPr>
        </p:nvSpPr>
        <p:spPr>
          <a:xfrm>
            <a:off x="5970150" y="2811050"/>
            <a:ext cx="760800" cy="8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5"/>
          <p:cNvSpPr txBox="1"/>
          <p:nvPr>
            <p:ph idx="13" type="subTitle"/>
          </p:nvPr>
        </p:nvSpPr>
        <p:spPr>
          <a:xfrm>
            <a:off x="5262300" y="3669350"/>
            <a:ext cx="2176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ollkorn"/>
              <a:buNone/>
              <a:defRPr b="1" sz="1820">
                <a:latin typeface="Vollkorn"/>
                <a:ea typeface="Vollkorn"/>
                <a:cs typeface="Vollkorn"/>
                <a:sym typeface="Vollkor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9pPr>
          </a:lstStyle>
          <a:p/>
        </p:txBody>
      </p:sp>
      <p:sp>
        <p:nvSpPr>
          <p:cNvPr id="239" name="Google Shape;239;p25"/>
          <p:cNvSpPr txBox="1"/>
          <p:nvPr>
            <p:ph idx="14" type="subTitle"/>
          </p:nvPr>
        </p:nvSpPr>
        <p:spPr>
          <a:xfrm>
            <a:off x="5262300" y="4016750"/>
            <a:ext cx="21765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5"/>
          <p:cNvSpPr txBox="1"/>
          <p:nvPr>
            <p:ph idx="15" type="title"/>
          </p:nvPr>
        </p:nvSpPr>
        <p:spPr>
          <a:xfrm>
            <a:off x="720000" y="540000"/>
            <a:ext cx="77040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4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1" name="Google Shape;241;p25"/>
          <p:cNvSpPr/>
          <p:nvPr/>
        </p:nvSpPr>
        <p:spPr>
          <a:xfrm rot="10366299">
            <a:off x="7343771" y="170713"/>
            <a:ext cx="1485405" cy="5145726"/>
          </a:xfrm>
          <a:prstGeom prst="trapezoid">
            <a:avLst>
              <a:gd fmla="val 18518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 rot="-10326334">
            <a:off x="343537" y="170798"/>
            <a:ext cx="1485276" cy="5145558"/>
          </a:xfrm>
          <a:prstGeom prst="trapezoid">
            <a:avLst>
              <a:gd fmla="val 18518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6"/>
          <p:cNvGrpSpPr/>
          <p:nvPr/>
        </p:nvGrpSpPr>
        <p:grpSpPr>
          <a:xfrm>
            <a:off x="3681784" y="-106692"/>
            <a:ext cx="5385827" cy="5206129"/>
            <a:chOff x="3319625" y="2830275"/>
            <a:chExt cx="1130550" cy="1092875"/>
          </a:xfrm>
        </p:grpSpPr>
        <p:sp>
          <p:nvSpPr>
            <p:cNvPr id="245" name="Google Shape;245;p26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26"/>
          <p:cNvSpPr txBox="1"/>
          <p:nvPr>
            <p:ph type="title"/>
          </p:nvPr>
        </p:nvSpPr>
        <p:spPr>
          <a:xfrm>
            <a:off x="4971900" y="1793125"/>
            <a:ext cx="3452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26"/>
          <p:cNvSpPr txBox="1"/>
          <p:nvPr>
            <p:ph idx="1" type="subTitle"/>
          </p:nvPr>
        </p:nvSpPr>
        <p:spPr>
          <a:xfrm>
            <a:off x="4971900" y="2365825"/>
            <a:ext cx="34521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6"/>
          <p:cNvSpPr/>
          <p:nvPr/>
        </p:nvSpPr>
        <p:spPr>
          <a:xfrm rot="10800000">
            <a:off x="589198" y="406325"/>
            <a:ext cx="1937100" cy="514620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7"/>
          <p:cNvGrpSpPr/>
          <p:nvPr/>
        </p:nvGrpSpPr>
        <p:grpSpPr>
          <a:xfrm>
            <a:off x="3467145" y="84118"/>
            <a:ext cx="5149203" cy="4977499"/>
            <a:chOff x="3319625" y="2830275"/>
            <a:chExt cx="1130550" cy="1092875"/>
          </a:xfrm>
        </p:grpSpPr>
        <p:sp>
          <p:nvSpPr>
            <p:cNvPr id="261" name="Google Shape;261;p27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27"/>
          <p:cNvSpPr txBox="1"/>
          <p:nvPr>
            <p:ph type="title"/>
          </p:nvPr>
        </p:nvSpPr>
        <p:spPr>
          <a:xfrm>
            <a:off x="720000" y="540000"/>
            <a:ext cx="38520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" name="Google Shape;273;p27"/>
          <p:cNvSpPr txBox="1"/>
          <p:nvPr>
            <p:ph idx="1" type="subTitle"/>
          </p:nvPr>
        </p:nvSpPr>
        <p:spPr>
          <a:xfrm>
            <a:off x="720000" y="1980000"/>
            <a:ext cx="3852000" cy="26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type="title"/>
          </p:nvPr>
        </p:nvSpPr>
        <p:spPr>
          <a:xfrm>
            <a:off x="720000" y="1619250"/>
            <a:ext cx="3852000" cy="93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6" name="Google Shape;276;p28"/>
          <p:cNvSpPr txBox="1"/>
          <p:nvPr>
            <p:ph idx="1" type="subTitle"/>
          </p:nvPr>
        </p:nvSpPr>
        <p:spPr>
          <a:xfrm>
            <a:off x="720000" y="2552700"/>
            <a:ext cx="38520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7" name="Google Shape;277;p28"/>
          <p:cNvGrpSpPr/>
          <p:nvPr/>
        </p:nvGrpSpPr>
        <p:grpSpPr>
          <a:xfrm>
            <a:off x="3681784" y="-106692"/>
            <a:ext cx="5385827" cy="5206129"/>
            <a:chOff x="3319625" y="2830275"/>
            <a:chExt cx="1130550" cy="1092875"/>
          </a:xfrm>
        </p:grpSpPr>
        <p:sp>
          <p:nvSpPr>
            <p:cNvPr id="278" name="Google Shape;278;p28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8"/>
          <p:cNvSpPr/>
          <p:nvPr/>
        </p:nvSpPr>
        <p:spPr>
          <a:xfrm rot="-5400000">
            <a:off x="1407242" y="65435"/>
            <a:ext cx="1937100" cy="514620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 txBox="1"/>
          <p:nvPr>
            <p:ph type="title"/>
          </p:nvPr>
        </p:nvSpPr>
        <p:spPr>
          <a:xfrm>
            <a:off x="4572000" y="1619400"/>
            <a:ext cx="3852000" cy="93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2" name="Google Shape;292;p29"/>
          <p:cNvSpPr txBox="1"/>
          <p:nvPr>
            <p:ph idx="1" type="subTitle"/>
          </p:nvPr>
        </p:nvSpPr>
        <p:spPr>
          <a:xfrm>
            <a:off x="4572000" y="2552700"/>
            <a:ext cx="38520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3" name="Google Shape;293;p29"/>
          <p:cNvGrpSpPr/>
          <p:nvPr/>
        </p:nvGrpSpPr>
        <p:grpSpPr>
          <a:xfrm>
            <a:off x="-77404" y="-106692"/>
            <a:ext cx="5385827" cy="5206129"/>
            <a:chOff x="3319625" y="2830275"/>
            <a:chExt cx="1130550" cy="1092875"/>
          </a:xfrm>
        </p:grpSpPr>
        <p:sp>
          <p:nvSpPr>
            <p:cNvPr id="294" name="Google Shape;294;p29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9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29"/>
          <p:cNvSpPr/>
          <p:nvPr/>
        </p:nvSpPr>
        <p:spPr>
          <a:xfrm rot="5400000">
            <a:off x="5874417" y="65435"/>
            <a:ext cx="1937100" cy="514620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/>
          <p:nvPr/>
        </p:nvSpPr>
        <p:spPr>
          <a:xfrm rot="10800000">
            <a:off x="1050449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0"/>
          <p:cNvSpPr/>
          <p:nvPr/>
        </p:nvSpPr>
        <p:spPr>
          <a:xfrm rot="10800000">
            <a:off x="3829199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0"/>
          <p:cNvSpPr/>
          <p:nvPr/>
        </p:nvSpPr>
        <p:spPr>
          <a:xfrm rot="10800000">
            <a:off x="6607949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30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311" name="Google Shape;311;p30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30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" name="Google Shape;323;p30"/>
          <p:cNvSpPr txBox="1"/>
          <p:nvPr>
            <p:ph idx="2" type="title"/>
          </p:nvPr>
        </p:nvSpPr>
        <p:spPr>
          <a:xfrm>
            <a:off x="720000" y="31769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4" name="Google Shape;324;p30"/>
          <p:cNvSpPr txBox="1"/>
          <p:nvPr>
            <p:ph idx="1" type="subTitle"/>
          </p:nvPr>
        </p:nvSpPr>
        <p:spPr>
          <a:xfrm>
            <a:off x="720000" y="357380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30"/>
          <p:cNvSpPr txBox="1"/>
          <p:nvPr>
            <p:ph idx="3" type="title"/>
          </p:nvPr>
        </p:nvSpPr>
        <p:spPr>
          <a:xfrm>
            <a:off x="3498750" y="31769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6" name="Google Shape;326;p30"/>
          <p:cNvSpPr txBox="1"/>
          <p:nvPr>
            <p:ph idx="4" type="subTitle"/>
          </p:nvPr>
        </p:nvSpPr>
        <p:spPr>
          <a:xfrm>
            <a:off x="3498750" y="357380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30"/>
          <p:cNvSpPr txBox="1"/>
          <p:nvPr>
            <p:ph idx="5" type="title"/>
          </p:nvPr>
        </p:nvSpPr>
        <p:spPr>
          <a:xfrm>
            <a:off x="6277500" y="31769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8" name="Google Shape;328;p30"/>
          <p:cNvSpPr txBox="1"/>
          <p:nvPr>
            <p:ph idx="6" type="subTitle"/>
          </p:nvPr>
        </p:nvSpPr>
        <p:spPr>
          <a:xfrm>
            <a:off x="6277500" y="357380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31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331" name="Google Shape;331;p31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31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43" name="Google Shape;343;p31"/>
          <p:cNvSpPr txBox="1"/>
          <p:nvPr>
            <p:ph idx="2" type="title"/>
          </p:nvPr>
        </p:nvSpPr>
        <p:spPr>
          <a:xfrm>
            <a:off x="720000" y="3592200"/>
            <a:ext cx="2146500" cy="47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44" name="Google Shape;344;p31"/>
          <p:cNvSpPr txBox="1"/>
          <p:nvPr>
            <p:ph idx="1" type="subTitle"/>
          </p:nvPr>
        </p:nvSpPr>
        <p:spPr>
          <a:xfrm>
            <a:off x="720000" y="3989100"/>
            <a:ext cx="214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31"/>
          <p:cNvSpPr txBox="1"/>
          <p:nvPr>
            <p:ph idx="3" type="title"/>
          </p:nvPr>
        </p:nvSpPr>
        <p:spPr>
          <a:xfrm>
            <a:off x="3498750" y="35922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46" name="Google Shape;346;p31"/>
          <p:cNvSpPr txBox="1"/>
          <p:nvPr>
            <p:ph idx="4" type="subTitle"/>
          </p:nvPr>
        </p:nvSpPr>
        <p:spPr>
          <a:xfrm>
            <a:off x="3498750" y="3989100"/>
            <a:ext cx="214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31"/>
          <p:cNvSpPr txBox="1"/>
          <p:nvPr>
            <p:ph idx="5" type="title"/>
          </p:nvPr>
        </p:nvSpPr>
        <p:spPr>
          <a:xfrm>
            <a:off x="6277500" y="35922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48" name="Google Shape;348;p31"/>
          <p:cNvSpPr txBox="1"/>
          <p:nvPr>
            <p:ph idx="6" type="subTitle"/>
          </p:nvPr>
        </p:nvSpPr>
        <p:spPr>
          <a:xfrm>
            <a:off x="6277500" y="3989100"/>
            <a:ext cx="214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31"/>
          <p:cNvSpPr txBox="1"/>
          <p:nvPr>
            <p:ph idx="7" type="title"/>
          </p:nvPr>
        </p:nvSpPr>
        <p:spPr>
          <a:xfrm>
            <a:off x="720000" y="20292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0" name="Google Shape;350;p31"/>
          <p:cNvSpPr txBox="1"/>
          <p:nvPr>
            <p:ph idx="8" type="subTitle"/>
          </p:nvPr>
        </p:nvSpPr>
        <p:spPr>
          <a:xfrm>
            <a:off x="720000" y="2426150"/>
            <a:ext cx="214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31"/>
          <p:cNvSpPr txBox="1"/>
          <p:nvPr>
            <p:ph idx="9" type="title"/>
          </p:nvPr>
        </p:nvSpPr>
        <p:spPr>
          <a:xfrm>
            <a:off x="3498750" y="20292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2" name="Google Shape;352;p31"/>
          <p:cNvSpPr txBox="1"/>
          <p:nvPr>
            <p:ph idx="13" type="subTitle"/>
          </p:nvPr>
        </p:nvSpPr>
        <p:spPr>
          <a:xfrm>
            <a:off x="3498750" y="2426150"/>
            <a:ext cx="214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1"/>
          <p:cNvSpPr txBox="1"/>
          <p:nvPr>
            <p:ph idx="14" type="title"/>
          </p:nvPr>
        </p:nvSpPr>
        <p:spPr>
          <a:xfrm>
            <a:off x="6277500" y="20292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4" name="Google Shape;354;p31"/>
          <p:cNvSpPr txBox="1"/>
          <p:nvPr>
            <p:ph idx="15" type="subTitle"/>
          </p:nvPr>
        </p:nvSpPr>
        <p:spPr>
          <a:xfrm>
            <a:off x="6277500" y="2426150"/>
            <a:ext cx="214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31"/>
          <p:cNvSpPr/>
          <p:nvPr/>
        </p:nvSpPr>
        <p:spPr>
          <a:xfrm rot="10800000">
            <a:off x="6607950" y="1294324"/>
            <a:ext cx="1485600" cy="4258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1"/>
          <p:cNvSpPr/>
          <p:nvPr/>
        </p:nvSpPr>
        <p:spPr>
          <a:xfrm rot="10800000">
            <a:off x="3829200" y="1294324"/>
            <a:ext cx="1485600" cy="4258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1"/>
          <p:cNvSpPr/>
          <p:nvPr/>
        </p:nvSpPr>
        <p:spPr>
          <a:xfrm rot="10800000">
            <a:off x="1050450" y="1294324"/>
            <a:ext cx="1485600" cy="4258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2_1_2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0" name="Google Shape;360;p32"/>
          <p:cNvSpPr txBox="1"/>
          <p:nvPr>
            <p:ph idx="2" type="title"/>
          </p:nvPr>
        </p:nvSpPr>
        <p:spPr>
          <a:xfrm>
            <a:off x="720000" y="3302525"/>
            <a:ext cx="2266500" cy="47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1" name="Google Shape;361;p32"/>
          <p:cNvSpPr txBox="1"/>
          <p:nvPr>
            <p:ph idx="1" type="subTitle"/>
          </p:nvPr>
        </p:nvSpPr>
        <p:spPr>
          <a:xfrm>
            <a:off x="720000" y="3699425"/>
            <a:ext cx="226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32"/>
          <p:cNvSpPr txBox="1"/>
          <p:nvPr>
            <p:ph idx="3" type="title"/>
          </p:nvPr>
        </p:nvSpPr>
        <p:spPr>
          <a:xfrm>
            <a:off x="3438750" y="1739575"/>
            <a:ext cx="226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3" name="Google Shape;363;p32"/>
          <p:cNvSpPr txBox="1"/>
          <p:nvPr>
            <p:ph idx="4" type="subTitle"/>
          </p:nvPr>
        </p:nvSpPr>
        <p:spPr>
          <a:xfrm>
            <a:off x="3438750" y="2136475"/>
            <a:ext cx="226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32"/>
          <p:cNvSpPr txBox="1"/>
          <p:nvPr>
            <p:ph idx="5" type="title"/>
          </p:nvPr>
        </p:nvSpPr>
        <p:spPr>
          <a:xfrm>
            <a:off x="6157500" y="3302525"/>
            <a:ext cx="226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5" name="Google Shape;365;p32"/>
          <p:cNvSpPr txBox="1"/>
          <p:nvPr>
            <p:ph idx="6" type="subTitle"/>
          </p:nvPr>
        </p:nvSpPr>
        <p:spPr>
          <a:xfrm>
            <a:off x="6157500" y="3699425"/>
            <a:ext cx="226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32"/>
          <p:cNvSpPr txBox="1"/>
          <p:nvPr>
            <p:ph idx="7" type="title"/>
          </p:nvPr>
        </p:nvSpPr>
        <p:spPr>
          <a:xfrm>
            <a:off x="720000" y="1739575"/>
            <a:ext cx="226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7" name="Google Shape;367;p32"/>
          <p:cNvSpPr txBox="1"/>
          <p:nvPr>
            <p:ph idx="8" type="subTitle"/>
          </p:nvPr>
        </p:nvSpPr>
        <p:spPr>
          <a:xfrm>
            <a:off x="720000" y="2136475"/>
            <a:ext cx="226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32"/>
          <p:cNvSpPr txBox="1"/>
          <p:nvPr>
            <p:ph idx="9" type="title"/>
          </p:nvPr>
        </p:nvSpPr>
        <p:spPr>
          <a:xfrm>
            <a:off x="6157500" y="1739575"/>
            <a:ext cx="226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9" name="Google Shape;369;p32"/>
          <p:cNvSpPr txBox="1"/>
          <p:nvPr>
            <p:ph idx="13" type="subTitle"/>
          </p:nvPr>
        </p:nvSpPr>
        <p:spPr>
          <a:xfrm>
            <a:off x="6157500" y="2136475"/>
            <a:ext cx="226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0" name="Google Shape;370;p32"/>
          <p:cNvGrpSpPr/>
          <p:nvPr/>
        </p:nvGrpSpPr>
        <p:grpSpPr>
          <a:xfrm>
            <a:off x="2112751" y="195807"/>
            <a:ext cx="4917892" cy="4753897"/>
            <a:chOff x="3319625" y="2830275"/>
            <a:chExt cx="1130550" cy="1092875"/>
          </a:xfrm>
        </p:grpSpPr>
        <p:sp>
          <p:nvSpPr>
            <p:cNvPr id="371" name="Google Shape;371;p32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3"/>
          <p:cNvSpPr/>
          <p:nvPr/>
        </p:nvSpPr>
        <p:spPr>
          <a:xfrm rot="10800000">
            <a:off x="1721549" y="539994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3"/>
          <p:cNvSpPr/>
          <p:nvPr/>
        </p:nvSpPr>
        <p:spPr>
          <a:xfrm>
            <a:off x="3829199" y="-431881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3"/>
          <p:cNvSpPr/>
          <p:nvPr/>
        </p:nvSpPr>
        <p:spPr>
          <a:xfrm rot="10800000">
            <a:off x="5936849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33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387" name="Google Shape;387;p33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33"/>
          <p:cNvSpPr txBox="1"/>
          <p:nvPr>
            <p:ph hasCustomPrompt="1" type="title"/>
          </p:nvPr>
        </p:nvSpPr>
        <p:spPr>
          <a:xfrm>
            <a:off x="720000" y="1203950"/>
            <a:ext cx="3488700" cy="9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9" name="Google Shape;399;p33"/>
          <p:cNvSpPr txBox="1"/>
          <p:nvPr>
            <p:ph idx="1" type="subTitle"/>
          </p:nvPr>
        </p:nvSpPr>
        <p:spPr>
          <a:xfrm>
            <a:off x="720000" y="1933550"/>
            <a:ext cx="348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33"/>
          <p:cNvSpPr txBox="1"/>
          <p:nvPr>
            <p:ph hasCustomPrompt="1" idx="2" type="title"/>
          </p:nvPr>
        </p:nvSpPr>
        <p:spPr>
          <a:xfrm>
            <a:off x="4935300" y="1203950"/>
            <a:ext cx="3488700" cy="9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1" name="Google Shape;401;p33"/>
          <p:cNvSpPr txBox="1"/>
          <p:nvPr>
            <p:ph idx="3" type="subTitle"/>
          </p:nvPr>
        </p:nvSpPr>
        <p:spPr>
          <a:xfrm>
            <a:off x="4935300" y="1933550"/>
            <a:ext cx="348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33"/>
          <p:cNvSpPr txBox="1"/>
          <p:nvPr>
            <p:ph hasCustomPrompt="1" idx="4" type="title"/>
          </p:nvPr>
        </p:nvSpPr>
        <p:spPr>
          <a:xfrm>
            <a:off x="2827575" y="2740600"/>
            <a:ext cx="3488700" cy="8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3" name="Google Shape;403;p33"/>
          <p:cNvSpPr txBox="1"/>
          <p:nvPr>
            <p:ph idx="5" type="subTitle"/>
          </p:nvPr>
        </p:nvSpPr>
        <p:spPr>
          <a:xfrm>
            <a:off x="2827475" y="3414850"/>
            <a:ext cx="348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_1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6" name="Google Shape;406;p34"/>
          <p:cNvSpPr txBox="1"/>
          <p:nvPr>
            <p:ph idx="2" type="title"/>
          </p:nvPr>
        </p:nvSpPr>
        <p:spPr>
          <a:xfrm>
            <a:off x="720000" y="337872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7" name="Google Shape;407;p34"/>
          <p:cNvSpPr txBox="1"/>
          <p:nvPr>
            <p:ph idx="1" type="subTitle"/>
          </p:nvPr>
        </p:nvSpPr>
        <p:spPr>
          <a:xfrm>
            <a:off x="720000" y="377562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34"/>
          <p:cNvSpPr txBox="1"/>
          <p:nvPr>
            <p:ph idx="3" type="title"/>
          </p:nvPr>
        </p:nvSpPr>
        <p:spPr>
          <a:xfrm>
            <a:off x="6277500" y="337872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9" name="Google Shape;409;p34"/>
          <p:cNvSpPr txBox="1"/>
          <p:nvPr>
            <p:ph idx="4" type="subTitle"/>
          </p:nvPr>
        </p:nvSpPr>
        <p:spPr>
          <a:xfrm>
            <a:off x="6277500" y="3775613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34"/>
          <p:cNvSpPr txBox="1"/>
          <p:nvPr>
            <p:ph idx="5" type="title"/>
          </p:nvPr>
        </p:nvSpPr>
        <p:spPr>
          <a:xfrm>
            <a:off x="720000" y="17395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1" name="Google Shape;411;p34"/>
          <p:cNvSpPr txBox="1"/>
          <p:nvPr>
            <p:ph idx="6" type="subTitle"/>
          </p:nvPr>
        </p:nvSpPr>
        <p:spPr>
          <a:xfrm>
            <a:off x="720000" y="21364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34"/>
          <p:cNvSpPr txBox="1"/>
          <p:nvPr>
            <p:ph idx="7" type="title"/>
          </p:nvPr>
        </p:nvSpPr>
        <p:spPr>
          <a:xfrm>
            <a:off x="6277500" y="1739563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3" name="Google Shape;413;p34"/>
          <p:cNvSpPr txBox="1"/>
          <p:nvPr>
            <p:ph idx="8" type="subTitle"/>
          </p:nvPr>
        </p:nvSpPr>
        <p:spPr>
          <a:xfrm>
            <a:off x="6277500" y="2136463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4" name="Google Shape;414;p34"/>
          <p:cNvGrpSpPr/>
          <p:nvPr/>
        </p:nvGrpSpPr>
        <p:grpSpPr>
          <a:xfrm>
            <a:off x="2112751" y="195807"/>
            <a:ext cx="4917892" cy="4753897"/>
            <a:chOff x="3319625" y="2830275"/>
            <a:chExt cx="1130550" cy="1092875"/>
          </a:xfrm>
        </p:grpSpPr>
        <p:sp>
          <p:nvSpPr>
            <p:cNvPr id="415" name="Google Shape;415;p34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 2">
  <p:cSld name="CUSTOM_2_1_1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8" name="Google Shape;428;p35"/>
          <p:cNvSpPr txBox="1"/>
          <p:nvPr>
            <p:ph idx="2" type="title"/>
          </p:nvPr>
        </p:nvSpPr>
        <p:spPr>
          <a:xfrm>
            <a:off x="3691050" y="30548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9" name="Google Shape;429;p35"/>
          <p:cNvSpPr txBox="1"/>
          <p:nvPr>
            <p:ph idx="1" type="subTitle"/>
          </p:nvPr>
        </p:nvSpPr>
        <p:spPr>
          <a:xfrm>
            <a:off x="3691050" y="34517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35"/>
          <p:cNvSpPr txBox="1"/>
          <p:nvPr>
            <p:ph idx="3" type="title"/>
          </p:nvPr>
        </p:nvSpPr>
        <p:spPr>
          <a:xfrm>
            <a:off x="6277500" y="30548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1" name="Google Shape;431;p35"/>
          <p:cNvSpPr txBox="1"/>
          <p:nvPr>
            <p:ph idx="4" type="subTitle"/>
          </p:nvPr>
        </p:nvSpPr>
        <p:spPr>
          <a:xfrm>
            <a:off x="6277500" y="34517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35"/>
          <p:cNvSpPr txBox="1"/>
          <p:nvPr>
            <p:ph idx="5" type="title"/>
          </p:nvPr>
        </p:nvSpPr>
        <p:spPr>
          <a:xfrm>
            <a:off x="3691050" y="17110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3" name="Google Shape;433;p35"/>
          <p:cNvSpPr txBox="1"/>
          <p:nvPr>
            <p:ph idx="6" type="subTitle"/>
          </p:nvPr>
        </p:nvSpPr>
        <p:spPr>
          <a:xfrm>
            <a:off x="3691050" y="210790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35"/>
          <p:cNvSpPr txBox="1"/>
          <p:nvPr>
            <p:ph idx="7" type="title"/>
          </p:nvPr>
        </p:nvSpPr>
        <p:spPr>
          <a:xfrm>
            <a:off x="6277500" y="17110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5" name="Google Shape;435;p35"/>
          <p:cNvSpPr txBox="1"/>
          <p:nvPr>
            <p:ph idx="8" type="subTitle"/>
          </p:nvPr>
        </p:nvSpPr>
        <p:spPr>
          <a:xfrm>
            <a:off x="6277500" y="210790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6" name="Google Shape;436;p35"/>
          <p:cNvGrpSpPr/>
          <p:nvPr/>
        </p:nvGrpSpPr>
        <p:grpSpPr>
          <a:xfrm>
            <a:off x="-77404" y="-106692"/>
            <a:ext cx="5385827" cy="5206129"/>
            <a:chOff x="3319625" y="2830275"/>
            <a:chExt cx="1130550" cy="1092875"/>
          </a:xfrm>
        </p:grpSpPr>
        <p:sp>
          <p:nvSpPr>
            <p:cNvPr id="437" name="Google Shape;437;p35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 3">
  <p:cSld name="CUSTOM_1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6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0" name="Google Shape;450;p36"/>
          <p:cNvSpPr txBox="1"/>
          <p:nvPr>
            <p:ph idx="2" type="title"/>
          </p:nvPr>
        </p:nvSpPr>
        <p:spPr>
          <a:xfrm>
            <a:off x="2572500" y="31017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1" name="Google Shape;451;p36"/>
          <p:cNvSpPr txBox="1"/>
          <p:nvPr>
            <p:ph idx="1" type="subTitle"/>
          </p:nvPr>
        </p:nvSpPr>
        <p:spPr>
          <a:xfrm>
            <a:off x="2572500" y="349865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36"/>
          <p:cNvSpPr txBox="1"/>
          <p:nvPr>
            <p:ph idx="3" type="title"/>
          </p:nvPr>
        </p:nvSpPr>
        <p:spPr>
          <a:xfrm>
            <a:off x="6277500" y="31017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3" name="Google Shape;453;p36"/>
          <p:cNvSpPr txBox="1"/>
          <p:nvPr>
            <p:ph idx="4" type="subTitle"/>
          </p:nvPr>
        </p:nvSpPr>
        <p:spPr>
          <a:xfrm>
            <a:off x="6277500" y="349865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4" name="Google Shape;454;p36"/>
          <p:cNvSpPr txBox="1"/>
          <p:nvPr>
            <p:ph idx="5" type="title"/>
          </p:nvPr>
        </p:nvSpPr>
        <p:spPr>
          <a:xfrm>
            <a:off x="720000" y="16917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5" name="Google Shape;455;p36"/>
          <p:cNvSpPr txBox="1"/>
          <p:nvPr>
            <p:ph idx="6" type="subTitle"/>
          </p:nvPr>
        </p:nvSpPr>
        <p:spPr>
          <a:xfrm>
            <a:off x="720000" y="208865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36"/>
          <p:cNvSpPr txBox="1"/>
          <p:nvPr>
            <p:ph idx="7" type="title"/>
          </p:nvPr>
        </p:nvSpPr>
        <p:spPr>
          <a:xfrm>
            <a:off x="4425000" y="16917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7" name="Google Shape;457;p36"/>
          <p:cNvSpPr txBox="1"/>
          <p:nvPr>
            <p:ph idx="8" type="subTitle"/>
          </p:nvPr>
        </p:nvSpPr>
        <p:spPr>
          <a:xfrm>
            <a:off x="4425000" y="208865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58" name="Google Shape;458;p36"/>
          <p:cNvGrpSpPr/>
          <p:nvPr/>
        </p:nvGrpSpPr>
        <p:grpSpPr>
          <a:xfrm>
            <a:off x="1989306" y="135"/>
            <a:ext cx="5165370" cy="4993127"/>
            <a:chOff x="3319625" y="2830275"/>
            <a:chExt cx="1130550" cy="1092875"/>
          </a:xfrm>
        </p:grpSpPr>
        <p:sp>
          <p:nvSpPr>
            <p:cNvPr id="459" name="Google Shape;459;p36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 4">
  <p:cSld name="CUSTOM_11_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7"/>
          <p:cNvGrpSpPr/>
          <p:nvPr/>
        </p:nvGrpSpPr>
        <p:grpSpPr>
          <a:xfrm>
            <a:off x="1989306" y="135"/>
            <a:ext cx="5165370" cy="4993127"/>
            <a:chOff x="3319625" y="2830275"/>
            <a:chExt cx="1130550" cy="1092875"/>
          </a:xfrm>
        </p:grpSpPr>
        <p:sp>
          <p:nvSpPr>
            <p:cNvPr id="472" name="Google Shape;472;p37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3" name="Google Shape;483;p37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4" name="Google Shape;484;p37"/>
          <p:cNvSpPr txBox="1"/>
          <p:nvPr>
            <p:ph idx="2" type="title"/>
          </p:nvPr>
        </p:nvSpPr>
        <p:spPr>
          <a:xfrm>
            <a:off x="2728500" y="3412200"/>
            <a:ext cx="1678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5" name="Google Shape;485;p37"/>
          <p:cNvSpPr txBox="1"/>
          <p:nvPr>
            <p:ph idx="1" type="subTitle"/>
          </p:nvPr>
        </p:nvSpPr>
        <p:spPr>
          <a:xfrm>
            <a:off x="2728500" y="3809100"/>
            <a:ext cx="1678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37"/>
          <p:cNvSpPr txBox="1"/>
          <p:nvPr>
            <p:ph idx="3" type="title"/>
          </p:nvPr>
        </p:nvSpPr>
        <p:spPr>
          <a:xfrm>
            <a:off x="6745500" y="3412200"/>
            <a:ext cx="1678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7" name="Google Shape;487;p37"/>
          <p:cNvSpPr txBox="1"/>
          <p:nvPr>
            <p:ph idx="4" type="subTitle"/>
          </p:nvPr>
        </p:nvSpPr>
        <p:spPr>
          <a:xfrm>
            <a:off x="6745500" y="3809100"/>
            <a:ext cx="1678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37"/>
          <p:cNvSpPr txBox="1"/>
          <p:nvPr>
            <p:ph idx="5" type="title"/>
          </p:nvPr>
        </p:nvSpPr>
        <p:spPr>
          <a:xfrm>
            <a:off x="720000" y="3412200"/>
            <a:ext cx="1678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9" name="Google Shape;489;p37"/>
          <p:cNvSpPr txBox="1"/>
          <p:nvPr>
            <p:ph idx="6" type="subTitle"/>
          </p:nvPr>
        </p:nvSpPr>
        <p:spPr>
          <a:xfrm>
            <a:off x="720000" y="3809100"/>
            <a:ext cx="1678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37"/>
          <p:cNvSpPr txBox="1"/>
          <p:nvPr>
            <p:ph idx="7" type="title"/>
          </p:nvPr>
        </p:nvSpPr>
        <p:spPr>
          <a:xfrm>
            <a:off x="4737000" y="3412200"/>
            <a:ext cx="1678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1" name="Google Shape;491;p37"/>
          <p:cNvSpPr txBox="1"/>
          <p:nvPr>
            <p:ph idx="8" type="subTitle"/>
          </p:nvPr>
        </p:nvSpPr>
        <p:spPr>
          <a:xfrm>
            <a:off x="4737000" y="3809100"/>
            <a:ext cx="1678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8"/>
          <p:cNvSpPr/>
          <p:nvPr/>
        </p:nvSpPr>
        <p:spPr>
          <a:xfrm rot="7605167">
            <a:off x="6156670" y="1078321"/>
            <a:ext cx="1937284" cy="514603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8"/>
          <p:cNvSpPr txBox="1"/>
          <p:nvPr>
            <p:ph type="title"/>
          </p:nvPr>
        </p:nvSpPr>
        <p:spPr>
          <a:xfrm>
            <a:off x="2993851" y="2309625"/>
            <a:ext cx="3156300" cy="5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5" name="Google Shape;495;p38"/>
          <p:cNvSpPr txBox="1"/>
          <p:nvPr>
            <p:ph hasCustomPrompt="1" idx="2" type="title"/>
          </p:nvPr>
        </p:nvSpPr>
        <p:spPr>
          <a:xfrm>
            <a:off x="4107301" y="1239850"/>
            <a:ext cx="9294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96" name="Google Shape;496;p38"/>
          <p:cNvSpPr txBox="1"/>
          <p:nvPr>
            <p:ph idx="1" type="subTitle"/>
          </p:nvPr>
        </p:nvSpPr>
        <p:spPr>
          <a:xfrm>
            <a:off x="3361650" y="2836125"/>
            <a:ext cx="24207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38"/>
          <p:cNvSpPr/>
          <p:nvPr/>
        </p:nvSpPr>
        <p:spPr>
          <a:xfrm rot="-7662554">
            <a:off x="975158" y="1078241"/>
            <a:ext cx="1937368" cy="5146151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8"/>
          <p:cNvSpPr/>
          <p:nvPr/>
        </p:nvSpPr>
        <p:spPr>
          <a:xfrm rot="-3194833">
            <a:off x="988100" y="-1112469"/>
            <a:ext cx="1937284" cy="514603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8"/>
          <p:cNvSpPr/>
          <p:nvPr/>
        </p:nvSpPr>
        <p:spPr>
          <a:xfrm rot="3137446">
            <a:off x="6169528" y="-1112509"/>
            <a:ext cx="1937368" cy="5146151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" name="Google Shape;500;p38"/>
          <p:cNvGrpSpPr/>
          <p:nvPr/>
        </p:nvGrpSpPr>
        <p:grpSpPr>
          <a:xfrm>
            <a:off x="720057" y="-1205457"/>
            <a:ext cx="7704020" cy="7447069"/>
            <a:chOff x="3319625" y="2830275"/>
            <a:chExt cx="1130550" cy="1092875"/>
          </a:xfrm>
        </p:grpSpPr>
        <p:sp>
          <p:nvSpPr>
            <p:cNvPr id="501" name="Google Shape;501;p38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8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8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9"/>
          <p:cNvSpPr txBox="1"/>
          <p:nvPr>
            <p:ph type="title"/>
          </p:nvPr>
        </p:nvSpPr>
        <p:spPr>
          <a:xfrm>
            <a:off x="2110325" y="3074338"/>
            <a:ext cx="49233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4" name="Google Shape;514;p39"/>
          <p:cNvSpPr txBox="1"/>
          <p:nvPr>
            <p:ph idx="1" type="subTitle"/>
          </p:nvPr>
        </p:nvSpPr>
        <p:spPr>
          <a:xfrm>
            <a:off x="2359250" y="1850950"/>
            <a:ext cx="4425300" cy="12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39"/>
          <p:cNvSpPr/>
          <p:nvPr/>
        </p:nvSpPr>
        <p:spPr>
          <a:xfrm rot="-3073427">
            <a:off x="536262" y="425948"/>
            <a:ext cx="1937152" cy="5146108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6" name="Google Shape;516;p39"/>
          <p:cNvGrpSpPr/>
          <p:nvPr/>
        </p:nvGrpSpPr>
        <p:grpSpPr>
          <a:xfrm>
            <a:off x="1989306" y="135"/>
            <a:ext cx="5165370" cy="4993127"/>
            <a:chOff x="3319625" y="2830275"/>
            <a:chExt cx="1130550" cy="1092875"/>
          </a:xfrm>
        </p:grpSpPr>
        <p:sp>
          <p:nvSpPr>
            <p:cNvPr id="517" name="Google Shape;517;p39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0"/>
          <p:cNvSpPr txBox="1"/>
          <p:nvPr>
            <p:ph type="title"/>
          </p:nvPr>
        </p:nvSpPr>
        <p:spPr>
          <a:xfrm>
            <a:off x="720000" y="646275"/>
            <a:ext cx="3852000" cy="7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b="1" sz="4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0" name="Google Shape;530;p40"/>
          <p:cNvSpPr txBox="1"/>
          <p:nvPr>
            <p:ph idx="1" type="subTitle"/>
          </p:nvPr>
        </p:nvSpPr>
        <p:spPr>
          <a:xfrm>
            <a:off x="720000" y="1445475"/>
            <a:ext cx="38520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40"/>
          <p:cNvSpPr txBox="1"/>
          <p:nvPr/>
        </p:nvSpPr>
        <p:spPr>
          <a:xfrm>
            <a:off x="720000" y="3432600"/>
            <a:ext cx="34074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532" name="Google Shape;532;p40"/>
          <p:cNvGrpSpPr/>
          <p:nvPr/>
        </p:nvGrpSpPr>
        <p:grpSpPr>
          <a:xfrm>
            <a:off x="3681784" y="-106692"/>
            <a:ext cx="5385827" cy="5206129"/>
            <a:chOff x="3319625" y="2830275"/>
            <a:chExt cx="1130550" cy="1092875"/>
          </a:xfrm>
        </p:grpSpPr>
        <p:sp>
          <p:nvSpPr>
            <p:cNvPr id="533" name="Google Shape;533;p40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41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546" name="Google Shape;546;p41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1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1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4_1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42"/>
          <p:cNvGrpSpPr/>
          <p:nvPr/>
        </p:nvGrpSpPr>
        <p:grpSpPr>
          <a:xfrm>
            <a:off x="3681784" y="-106692"/>
            <a:ext cx="5385827" cy="5206129"/>
            <a:chOff x="3319625" y="2830275"/>
            <a:chExt cx="1130550" cy="1092875"/>
          </a:xfrm>
        </p:grpSpPr>
        <p:sp>
          <p:nvSpPr>
            <p:cNvPr id="559" name="Google Shape;559;p42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2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2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2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2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2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2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2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2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p42"/>
          <p:cNvSpPr/>
          <p:nvPr/>
        </p:nvSpPr>
        <p:spPr>
          <a:xfrm rot="-7662554">
            <a:off x="975158" y="1078241"/>
            <a:ext cx="1937368" cy="5146151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2"/>
          <p:cNvSpPr/>
          <p:nvPr/>
        </p:nvSpPr>
        <p:spPr>
          <a:xfrm rot="-3194833">
            <a:off x="988100" y="-1112469"/>
            <a:ext cx="1937284" cy="514603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4_1_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43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574" name="Google Shape;574;p43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43"/>
          <p:cNvSpPr/>
          <p:nvPr/>
        </p:nvSpPr>
        <p:spPr>
          <a:xfrm rot="-3194833">
            <a:off x="988100" y="-1112469"/>
            <a:ext cx="1937284" cy="514603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3"/>
          <p:cNvSpPr/>
          <p:nvPr/>
        </p:nvSpPr>
        <p:spPr>
          <a:xfrm rot="3137446">
            <a:off x="6169528" y="-1112509"/>
            <a:ext cx="1937368" cy="5146151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0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44"/>
          <p:cNvGrpSpPr/>
          <p:nvPr/>
        </p:nvGrpSpPr>
        <p:grpSpPr>
          <a:xfrm>
            <a:off x="-993616" y="-106692"/>
            <a:ext cx="5385827" cy="5206129"/>
            <a:chOff x="3319625" y="2830275"/>
            <a:chExt cx="1130550" cy="1092875"/>
          </a:xfrm>
        </p:grpSpPr>
        <p:sp>
          <p:nvSpPr>
            <p:cNvPr id="589" name="Google Shape;589;p44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4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4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0" name="Google Shape;600;p44"/>
          <p:cNvSpPr/>
          <p:nvPr/>
        </p:nvSpPr>
        <p:spPr>
          <a:xfrm rot="5400000">
            <a:off x="5874417" y="65435"/>
            <a:ext cx="1937100" cy="514620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2659B1"/>
            </a:gs>
            <a:gs pos="31000">
              <a:srgbClr val="132D59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6"/>
          <p:cNvSpPr txBox="1"/>
          <p:nvPr>
            <p:ph type="ctrTitle"/>
          </p:nvPr>
        </p:nvSpPr>
        <p:spPr>
          <a:xfrm rot="-174">
            <a:off x="1603825" y="2334571"/>
            <a:ext cx="5936400" cy="1579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>
                <a:solidFill>
                  <a:schemeClr val="lt1"/>
                </a:solidFill>
                <a:latin typeface="Vollkorn"/>
                <a:ea typeface="Vollkorn"/>
                <a:cs typeface="Vollkorn"/>
                <a:sym typeface="Vollkor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6" name="Google Shape;606;p46"/>
          <p:cNvSpPr txBox="1"/>
          <p:nvPr>
            <p:ph idx="1" type="subTitle"/>
          </p:nvPr>
        </p:nvSpPr>
        <p:spPr>
          <a:xfrm rot="-695">
            <a:off x="1603837" y="3915127"/>
            <a:ext cx="5936400" cy="37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07" name="Google Shape;607;p46"/>
          <p:cNvSpPr/>
          <p:nvPr/>
        </p:nvSpPr>
        <p:spPr>
          <a:xfrm rot="10366299">
            <a:off x="1224971" y="170713"/>
            <a:ext cx="1485405" cy="5145726"/>
          </a:xfrm>
          <a:prstGeom prst="trapezoid">
            <a:avLst>
              <a:gd fmla="val 18518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6"/>
          <p:cNvSpPr/>
          <p:nvPr/>
        </p:nvSpPr>
        <p:spPr>
          <a:xfrm rot="10664562">
            <a:off x="2826130" y="170733"/>
            <a:ext cx="1485253" cy="5145686"/>
          </a:xfrm>
          <a:prstGeom prst="trapezoid">
            <a:avLst>
              <a:gd fmla="val 18518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6"/>
          <p:cNvSpPr/>
          <p:nvPr/>
        </p:nvSpPr>
        <p:spPr>
          <a:xfrm rot="-10650657">
            <a:off x="4427211" y="170742"/>
            <a:ext cx="1485201" cy="5145669"/>
          </a:xfrm>
          <a:prstGeom prst="trapezoid">
            <a:avLst>
              <a:gd fmla="val 18518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6"/>
          <p:cNvSpPr/>
          <p:nvPr/>
        </p:nvSpPr>
        <p:spPr>
          <a:xfrm rot="-10326334">
            <a:off x="6064787" y="170798"/>
            <a:ext cx="1485276" cy="5145558"/>
          </a:xfrm>
          <a:prstGeom prst="trapezoid">
            <a:avLst>
              <a:gd fmla="val 18518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1" name="Google Shape;611;p46"/>
          <p:cNvGrpSpPr/>
          <p:nvPr/>
        </p:nvGrpSpPr>
        <p:grpSpPr>
          <a:xfrm>
            <a:off x="76175" y="-1774432"/>
            <a:ext cx="8991716" cy="8691963"/>
            <a:chOff x="3319625" y="2830275"/>
            <a:chExt cx="1130550" cy="1092875"/>
          </a:xfrm>
        </p:grpSpPr>
        <p:sp>
          <p:nvSpPr>
            <p:cNvPr id="612" name="Google Shape;612;p46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6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6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6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6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6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6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6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6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6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6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7"/>
          <p:cNvSpPr txBox="1"/>
          <p:nvPr>
            <p:ph type="title"/>
          </p:nvPr>
        </p:nvSpPr>
        <p:spPr>
          <a:xfrm>
            <a:off x="720001" y="2309625"/>
            <a:ext cx="3156300" cy="5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5" name="Google Shape;625;p47"/>
          <p:cNvSpPr txBox="1"/>
          <p:nvPr>
            <p:ph hasCustomPrompt="1" idx="2" type="title"/>
          </p:nvPr>
        </p:nvSpPr>
        <p:spPr>
          <a:xfrm>
            <a:off x="1833451" y="1239850"/>
            <a:ext cx="9294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26" name="Google Shape;626;p47"/>
          <p:cNvSpPr txBox="1"/>
          <p:nvPr>
            <p:ph idx="1" type="subTitle"/>
          </p:nvPr>
        </p:nvSpPr>
        <p:spPr>
          <a:xfrm>
            <a:off x="1087800" y="2836125"/>
            <a:ext cx="24207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27" name="Google Shape;627;p47"/>
          <p:cNvGrpSpPr/>
          <p:nvPr/>
        </p:nvGrpSpPr>
        <p:grpSpPr>
          <a:xfrm>
            <a:off x="720060" y="406325"/>
            <a:ext cx="3156175" cy="5146200"/>
            <a:chOff x="630948" y="406325"/>
            <a:chExt cx="3156175" cy="5146200"/>
          </a:xfrm>
        </p:grpSpPr>
        <p:sp>
          <p:nvSpPr>
            <p:cNvPr id="628" name="Google Shape;628;p47"/>
            <p:cNvSpPr/>
            <p:nvPr/>
          </p:nvSpPr>
          <p:spPr>
            <a:xfrm rot="10800000">
              <a:off x="630948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7"/>
            <p:cNvSpPr/>
            <p:nvPr/>
          </p:nvSpPr>
          <p:spPr>
            <a:xfrm rot="10800000">
              <a:off x="1240485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7"/>
            <p:cNvSpPr/>
            <p:nvPr/>
          </p:nvSpPr>
          <p:spPr>
            <a:xfrm rot="10800000">
              <a:off x="1850023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47"/>
          <p:cNvGrpSpPr/>
          <p:nvPr/>
        </p:nvGrpSpPr>
        <p:grpSpPr>
          <a:xfrm>
            <a:off x="3876295" y="84118"/>
            <a:ext cx="5149203" cy="4977499"/>
            <a:chOff x="3319625" y="2830275"/>
            <a:chExt cx="1130550" cy="1092875"/>
          </a:xfrm>
        </p:grpSpPr>
        <p:sp>
          <p:nvSpPr>
            <p:cNvPr id="632" name="Google Shape;632;p47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7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7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7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7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7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7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7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7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8"/>
          <p:cNvSpPr/>
          <p:nvPr/>
        </p:nvSpPr>
        <p:spPr>
          <a:xfrm rot="10800000">
            <a:off x="2748624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8"/>
          <p:cNvSpPr/>
          <p:nvPr/>
        </p:nvSpPr>
        <p:spPr>
          <a:xfrm rot="10800000">
            <a:off x="1593566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8"/>
          <p:cNvSpPr/>
          <p:nvPr/>
        </p:nvSpPr>
        <p:spPr>
          <a:xfrm rot="10800000">
            <a:off x="438507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8"/>
          <p:cNvSpPr/>
          <p:nvPr/>
        </p:nvSpPr>
        <p:spPr>
          <a:xfrm rot="10800000">
            <a:off x="-716551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8" name="Google Shape;648;p48"/>
          <p:cNvGrpSpPr/>
          <p:nvPr/>
        </p:nvGrpSpPr>
        <p:grpSpPr>
          <a:xfrm>
            <a:off x="4866140" y="598918"/>
            <a:ext cx="4084112" cy="3947902"/>
            <a:chOff x="3319625" y="2830275"/>
            <a:chExt cx="1130550" cy="1092875"/>
          </a:xfrm>
        </p:grpSpPr>
        <p:sp>
          <p:nvSpPr>
            <p:cNvPr id="649" name="Google Shape;649;p48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8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8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8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8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8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8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8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8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4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1" name="Google Shape;661;p48"/>
          <p:cNvSpPr txBox="1"/>
          <p:nvPr>
            <p:ph idx="1" type="body"/>
          </p:nvPr>
        </p:nvSpPr>
        <p:spPr>
          <a:xfrm>
            <a:off x="720000" y="1053300"/>
            <a:ext cx="77040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p49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664" name="Google Shape;664;p49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9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9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9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9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9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9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9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9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9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9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5" name="Google Shape;675;p49"/>
          <p:cNvSpPr txBox="1"/>
          <p:nvPr>
            <p:ph type="title"/>
          </p:nvPr>
        </p:nvSpPr>
        <p:spPr>
          <a:xfrm>
            <a:off x="72005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6" name="Google Shape;676;p49"/>
          <p:cNvSpPr txBox="1"/>
          <p:nvPr>
            <p:ph idx="2" type="title"/>
          </p:nvPr>
        </p:nvSpPr>
        <p:spPr>
          <a:xfrm>
            <a:off x="1547450" y="29405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7" name="Google Shape;677;p49"/>
          <p:cNvSpPr txBox="1"/>
          <p:nvPr>
            <p:ph idx="1" type="subTitle"/>
          </p:nvPr>
        </p:nvSpPr>
        <p:spPr>
          <a:xfrm>
            <a:off x="1547450" y="33374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49"/>
          <p:cNvSpPr txBox="1"/>
          <p:nvPr>
            <p:ph idx="3" type="title"/>
          </p:nvPr>
        </p:nvSpPr>
        <p:spPr>
          <a:xfrm>
            <a:off x="5450113" y="29405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9" name="Google Shape;679;p49"/>
          <p:cNvSpPr txBox="1"/>
          <p:nvPr>
            <p:ph idx="4" type="subTitle"/>
          </p:nvPr>
        </p:nvSpPr>
        <p:spPr>
          <a:xfrm>
            <a:off x="5450113" y="33374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50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682" name="Google Shape;682;p50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0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0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0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0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3" name="Google Shape;693;p50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1"/>
          <p:cNvSpPr txBox="1"/>
          <p:nvPr>
            <p:ph type="title"/>
          </p:nvPr>
        </p:nvSpPr>
        <p:spPr>
          <a:xfrm>
            <a:off x="720000" y="1480738"/>
            <a:ext cx="3843900" cy="17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96" name="Google Shape;696;p51"/>
          <p:cNvSpPr txBox="1"/>
          <p:nvPr>
            <p:ph idx="1" type="subTitle"/>
          </p:nvPr>
        </p:nvSpPr>
        <p:spPr>
          <a:xfrm>
            <a:off x="720000" y="3205288"/>
            <a:ext cx="38439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2"/>
          <p:cNvSpPr/>
          <p:nvPr/>
        </p:nvSpPr>
        <p:spPr>
          <a:xfrm rot="-5400000">
            <a:off x="1538348" y="-1350"/>
            <a:ext cx="1937100" cy="514620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9" name="Google Shape;699;p52"/>
          <p:cNvGrpSpPr/>
          <p:nvPr/>
        </p:nvGrpSpPr>
        <p:grpSpPr>
          <a:xfrm>
            <a:off x="719877" y="-1237520"/>
            <a:ext cx="7704246" cy="7447397"/>
            <a:chOff x="3319625" y="2830275"/>
            <a:chExt cx="1130550" cy="1092875"/>
          </a:xfrm>
        </p:grpSpPr>
        <p:sp>
          <p:nvSpPr>
            <p:cNvPr id="700" name="Google Shape;700;p52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2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2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2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2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2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2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2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2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2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2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1" name="Google Shape;711;p52"/>
          <p:cNvSpPr txBox="1"/>
          <p:nvPr>
            <p:ph type="title"/>
          </p:nvPr>
        </p:nvSpPr>
        <p:spPr>
          <a:xfrm>
            <a:off x="2261250" y="1278750"/>
            <a:ext cx="4621500" cy="25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2" name="Google Shape;712;p52"/>
          <p:cNvSpPr/>
          <p:nvPr/>
        </p:nvSpPr>
        <p:spPr>
          <a:xfrm rot="5400000">
            <a:off x="5699373" y="-1350"/>
            <a:ext cx="1937100" cy="514620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53"/>
          <p:cNvGrpSpPr/>
          <p:nvPr/>
        </p:nvGrpSpPr>
        <p:grpSpPr>
          <a:xfrm>
            <a:off x="3533215" y="-323958"/>
            <a:ext cx="5835673" cy="5640984"/>
            <a:chOff x="3319625" y="2830275"/>
            <a:chExt cx="1130550" cy="1092875"/>
          </a:xfrm>
        </p:grpSpPr>
        <p:sp>
          <p:nvSpPr>
            <p:cNvPr id="715" name="Google Shape;715;p53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3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3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3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3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3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3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3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3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3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3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6" name="Google Shape;726;p53"/>
          <p:cNvSpPr txBox="1"/>
          <p:nvPr>
            <p:ph type="title"/>
          </p:nvPr>
        </p:nvSpPr>
        <p:spPr>
          <a:xfrm>
            <a:off x="720000" y="1169713"/>
            <a:ext cx="3852000" cy="13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27" name="Google Shape;727;p53"/>
          <p:cNvSpPr txBox="1"/>
          <p:nvPr>
            <p:ph idx="1" type="subTitle"/>
          </p:nvPr>
        </p:nvSpPr>
        <p:spPr>
          <a:xfrm>
            <a:off x="720000" y="2568938"/>
            <a:ext cx="3852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728" name="Google Shape;728;p53"/>
          <p:cNvGrpSpPr/>
          <p:nvPr/>
        </p:nvGrpSpPr>
        <p:grpSpPr>
          <a:xfrm rot="10800000">
            <a:off x="719988" y="-1920831"/>
            <a:ext cx="3156175" cy="5146200"/>
            <a:chOff x="630948" y="406325"/>
            <a:chExt cx="3156175" cy="5146200"/>
          </a:xfrm>
        </p:grpSpPr>
        <p:sp>
          <p:nvSpPr>
            <p:cNvPr id="729" name="Google Shape;729;p53"/>
            <p:cNvSpPr/>
            <p:nvPr/>
          </p:nvSpPr>
          <p:spPr>
            <a:xfrm rot="10800000">
              <a:off x="630948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3"/>
            <p:cNvSpPr/>
            <p:nvPr/>
          </p:nvSpPr>
          <p:spPr>
            <a:xfrm rot="10800000">
              <a:off x="1240485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3"/>
            <p:cNvSpPr/>
            <p:nvPr/>
          </p:nvSpPr>
          <p:spPr>
            <a:xfrm rot="10800000">
              <a:off x="1850023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" name="Google Shape;733;p54"/>
          <p:cNvGrpSpPr/>
          <p:nvPr/>
        </p:nvGrpSpPr>
        <p:grpSpPr>
          <a:xfrm>
            <a:off x="2735265" y="-323958"/>
            <a:ext cx="5835673" cy="5640984"/>
            <a:chOff x="3319625" y="2830275"/>
            <a:chExt cx="1130550" cy="1092875"/>
          </a:xfrm>
        </p:grpSpPr>
        <p:sp>
          <p:nvSpPr>
            <p:cNvPr id="734" name="Google Shape;734;p54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4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4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4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4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4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4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4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4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4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4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5" name="Google Shape;745;p54"/>
          <p:cNvSpPr txBox="1"/>
          <p:nvPr>
            <p:ph type="title"/>
          </p:nvPr>
        </p:nvSpPr>
        <p:spPr>
          <a:xfrm>
            <a:off x="720000" y="540000"/>
            <a:ext cx="3092100" cy="23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Alfa Slab One"/>
              <a:buNone/>
              <a:defRPr sz="48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55"/>
          <p:cNvGrpSpPr/>
          <p:nvPr/>
        </p:nvGrpSpPr>
        <p:grpSpPr>
          <a:xfrm>
            <a:off x="2993923" y="406325"/>
            <a:ext cx="3156175" cy="5146200"/>
            <a:chOff x="630948" y="406325"/>
            <a:chExt cx="3156175" cy="5146200"/>
          </a:xfrm>
        </p:grpSpPr>
        <p:sp>
          <p:nvSpPr>
            <p:cNvPr id="748" name="Google Shape;748;p55"/>
            <p:cNvSpPr/>
            <p:nvPr/>
          </p:nvSpPr>
          <p:spPr>
            <a:xfrm rot="10800000">
              <a:off x="630948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5"/>
            <p:cNvSpPr/>
            <p:nvPr/>
          </p:nvSpPr>
          <p:spPr>
            <a:xfrm rot="10800000">
              <a:off x="1240485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5"/>
            <p:cNvSpPr/>
            <p:nvPr/>
          </p:nvSpPr>
          <p:spPr>
            <a:xfrm rot="10800000">
              <a:off x="1850023" y="406325"/>
              <a:ext cx="1937100" cy="5146200"/>
            </a:xfrm>
            <a:prstGeom prst="trapezoid">
              <a:avLst>
                <a:gd fmla="val 23540" name="adj"/>
              </a:avLst>
            </a:prstGeom>
            <a:gradFill>
              <a:gsLst>
                <a:gs pos="0">
                  <a:srgbClr val="FFFFFF">
                    <a:alpha val="10980"/>
                    <a:alpha val="10670"/>
                  </a:srgbClr>
                </a:gs>
                <a:gs pos="100000">
                  <a:srgbClr val="FFFFFF">
                    <a:alpha val="0"/>
                    <a:alpha val="106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1" name="Google Shape;751;p55"/>
          <p:cNvSpPr txBox="1"/>
          <p:nvPr>
            <p:ph hasCustomPrompt="1" type="title"/>
          </p:nvPr>
        </p:nvSpPr>
        <p:spPr>
          <a:xfrm>
            <a:off x="1942475" y="1808100"/>
            <a:ext cx="5259000" cy="9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2" name="Google Shape;752;p55"/>
          <p:cNvSpPr txBox="1"/>
          <p:nvPr>
            <p:ph idx="1" type="subTitle"/>
          </p:nvPr>
        </p:nvSpPr>
        <p:spPr>
          <a:xfrm>
            <a:off x="1942500" y="2805588"/>
            <a:ext cx="52590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53" name="Google Shape;753;p55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754" name="Google Shape;754;p55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5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5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5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5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5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5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5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5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5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5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57"/>
          <p:cNvGrpSpPr/>
          <p:nvPr/>
        </p:nvGrpSpPr>
        <p:grpSpPr>
          <a:xfrm>
            <a:off x="1911486" y="-75195"/>
            <a:ext cx="5321047" cy="5143507"/>
            <a:chOff x="3319625" y="2830275"/>
            <a:chExt cx="1130550" cy="1092875"/>
          </a:xfrm>
        </p:grpSpPr>
        <p:sp>
          <p:nvSpPr>
            <p:cNvPr id="768" name="Google Shape;768;p57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7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7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7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7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7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7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7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7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7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7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9" name="Google Shape;779;p57"/>
          <p:cNvSpPr txBox="1"/>
          <p:nvPr>
            <p:ph hasCustomPrompt="1" type="title"/>
          </p:nvPr>
        </p:nvSpPr>
        <p:spPr>
          <a:xfrm>
            <a:off x="2118151" y="1019400"/>
            <a:ext cx="760800" cy="8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r>
              <a:t>xx%</a:t>
            </a:r>
          </a:p>
        </p:txBody>
      </p:sp>
      <p:sp>
        <p:nvSpPr>
          <p:cNvPr id="780" name="Google Shape;780;p57"/>
          <p:cNvSpPr txBox="1"/>
          <p:nvPr>
            <p:ph idx="1" type="subTitle"/>
          </p:nvPr>
        </p:nvSpPr>
        <p:spPr>
          <a:xfrm>
            <a:off x="1410300" y="1877125"/>
            <a:ext cx="2176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ollkorn"/>
              <a:buNone/>
              <a:defRPr b="1" sz="1820">
                <a:latin typeface="Vollkorn"/>
                <a:ea typeface="Vollkorn"/>
                <a:cs typeface="Vollkorn"/>
                <a:sym typeface="Vollkor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9pPr>
          </a:lstStyle>
          <a:p/>
        </p:txBody>
      </p:sp>
      <p:sp>
        <p:nvSpPr>
          <p:cNvPr id="781" name="Google Shape;781;p57"/>
          <p:cNvSpPr txBox="1"/>
          <p:nvPr>
            <p:ph idx="2" type="subTitle"/>
          </p:nvPr>
        </p:nvSpPr>
        <p:spPr>
          <a:xfrm>
            <a:off x="1410225" y="2224525"/>
            <a:ext cx="21765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2" name="Google Shape;782;p57"/>
          <p:cNvSpPr txBox="1"/>
          <p:nvPr>
            <p:ph hasCustomPrompt="1" idx="3" type="title"/>
          </p:nvPr>
        </p:nvSpPr>
        <p:spPr>
          <a:xfrm>
            <a:off x="2118151" y="2811050"/>
            <a:ext cx="760800" cy="8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r>
              <a:t>xx%</a:t>
            </a:r>
          </a:p>
        </p:txBody>
      </p:sp>
      <p:sp>
        <p:nvSpPr>
          <p:cNvPr id="783" name="Google Shape;783;p57"/>
          <p:cNvSpPr txBox="1"/>
          <p:nvPr>
            <p:ph idx="4" type="subTitle"/>
          </p:nvPr>
        </p:nvSpPr>
        <p:spPr>
          <a:xfrm>
            <a:off x="1410300" y="3669350"/>
            <a:ext cx="2176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ollkorn"/>
              <a:buNone/>
              <a:defRPr b="1" sz="1820">
                <a:latin typeface="Vollkorn"/>
                <a:ea typeface="Vollkorn"/>
                <a:cs typeface="Vollkorn"/>
                <a:sym typeface="Vollkor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9pPr>
          </a:lstStyle>
          <a:p/>
        </p:txBody>
      </p:sp>
      <p:sp>
        <p:nvSpPr>
          <p:cNvPr id="784" name="Google Shape;784;p57"/>
          <p:cNvSpPr txBox="1"/>
          <p:nvPr>
            <p:ph idx="5" type="subTitle"/>
          </p:nvPr>
        </p:nvSpPr>
        <p:spPr>
          <a:xfrm>
            <a:off x="1410225" y="4016750"/>
            <a:ext cx="21765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5" name="Google Shape;785;p57"/>
          <p:cNvSpPr txBox="1"/>
          <p:nvPr>
            <p:ph hasCustomPrompt="1" idx="6" type="title"/>
          </p:nvPr>
        </p:nvSpPr>
        <p:spPr>
          <a:xfrm>
            <a:off x="5970150" y="1019400"/>
            <a:ext cx="760800" cy="8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r>
              <a:t>xx%</a:t>
            </a:r>
          </a:p>
        </p:txBody>
      </p:sp>
      <p:sp>
        <p:nvSpPr>
          <p:cNvPr id="786" name="Google Shape;786;p57"/>
          <p:cNvSpPr txBox="1"/>
          <p:nvPr>
            <p:ph idx="7" type="subTitle"/>
          </p:nvPr>
        </p:nvSpPr>
        <p:spPr>
          <a:xfrm>
            <a:off x="5262300" y="1877125"/>
            <a:ext cx="2176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ollkorn"/>
              <a:buNone/>
              <a:defRPr b="1" sz="1820">
                <a:latin typeface="Vollkorn"/>
                <a:ea typeface="Vollkorn"/>
                <a:cs typeface="Vollkorn"/>
                <a:sym typeface="Vollkor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9pPr>
          </a:lstStyle>
          <a:p/>
        </p:txBody>
      </p:sp>
      <p:sp>
        <p:nvSpPr>
          <p:cNvPr id="787" name="Google Shape;787;p57"/>
          <p:cNvSpPr txBox="1"/>
          <p:nvPr>
            <p:ph idx="8" type="subTitle"/>
          </p:nvPr>
        </p:nvSpPr>
        <p:spPr>
          <a:xfrm>
            <a:off x="5262300" y="2224525"/>
            <a:ext cx="21765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8" name="Google Shape;788;p57"/>
          <p:cNvSpPr txBox="1"/>
          <p:nvPr>
            <p:ph hasCustomPrompt="1" idx="9" type="title"/>
          </p:nvPr>
        </p:nvSpPr>
        <p:spPr>
          <a:xfrm>
            <a:off x="5970150" y="2811050"/>
            <a:ext cx="760800" cy="8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5000"/>
              <a:buFont typeface="Vollkorn"/>
              <a:buNone/>
              <a:defRPr b="1" sz="5000">
                <a:latin typeface="Vollkorn"/>
                <a:ea typeface="Vollkorn"/>
                <a:cs typeface="Vollkorn"/>
                <a:sym typeface="Vollkorn"/>
              </a:defRPr>
            </a:lvl9pPr>
          </a:lstStyle>
          <a:p>
            <a:r>
              <a:t>xx%</a:t>
            </a:r>
          </a:p>
        </p:txBody>
      </p:sp>
      <p:sp>
        <p:nvSpPr>
          <p:cNvPr id="789" name="Google Shape;789;p57"/>
          <p:cNvSpPr txBox="1"/>
          <p:nvPr>
            <p:ph idx="13" type="subTitle"/>
          </p:nvPr>
        </p:nvSpPr>
        <p:spPr>
          <a:xfrm>
            <a:off x="5262300" y="3669350"/>
            <a:ext cx="2176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ollkorn"/>
              <a:buNone/>
              <a:defRPr b="1" sz="1820">
                <a:latin typeface="Vollkorn"/>
                <a:ea typeface="Vollkorn"/>
                <a:cs typeface="Vollkorn"/>
                <a:sym typeface="Vollkor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ollkorn"/>
              <a:buNone/>
              <a:defRPr b="1">
                <a:latin typeface="Vollkorn"/>
                <a:ea typeface="Vollkorn"/>
                <a:cs typeface="Vollkorn"/>
                <a:sym typeface="Vollkorn"/>
              </a:defRPr>
            </a:lvl9pPr>
          </a:lstStyle>
          <a:p/>
        </p:txBody>
      </p:sp>
      <p:sp>
        <p:nvSpPr>
          <p:cNvPr id="790" name="Google Shape;790;p57"/>
          <p:cNvSpPr txBox="1"/>
          <p:nvPr>
            <p:ph idx="14" type="subTitle"/>
          </p:nvPr>
        </p:nvSpPr>
        <p:spPr>
          <a:xfrm>
            <a:off x="5262300" y="4016750"/>
            <a:ext cx="21765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1" name="Google Shape;791;p57"/>
          <p:cNvSpPr txBox="1"/>
          <p:nvPr>
            <p:ph idx="15" type="title"/>
          </p:nvPr>
        </p:nvSpPr>
        <p:spPr>
          <a:xfrm>
            <a:off x="720000" y="540000"/>
            <a:ext cx="77040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4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2" name="Google Shape;792;p57"/>
          <p:cNvSpPr/>
          <p:nvPr/>
        </p:nvSpPr>
        <p:spPr>
          <a:xfrm rot="10366299">
            <a:off x="7343771" y="170713"/>
            <a:ext cx="1485405" cy="5145726"/>
          </a:xfrm>
          <a:prstGeom prst="trapezoid">
            <a:avLst>
              <a:gd fmla="val 18518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7"/>
          <p:cNvSpPr/>
          <p:nvPr/>
        </p:nvSpPr>
        <p:spPr>
          <a:xfrm rot="-10326334">
            <a:off x="343537" y="170798"/>
            <a:ext cx="1485276" cy="5145558"/>
          </a:xfrm>
          <a:prstGeom prst="trapezoid">
            <a:avLst>
              <a:gd fmla="val 18518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p58"/>
          <p:cNvGrpSpPr/>
          <p:nvPr/>
        </p:nvGrpSpPr>
        <p:grpSpPr>
          <a:xfrm>
            <a:off x="3681784" y="-106692"/>
            <a:ext cx="5385827" cy="5206129"/>
            <a:chOff x="3319625" y="2830275"/>
            <a:chExt cx="1130550" cy="1092875"/>
          </a:xfrm>
        </p:grpSpPr>
        <p:sp>
          <p:nvSpPr>
            <p:cNvPr id="796" name="Google Shape;796;p58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8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8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8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8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8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8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8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8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8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8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7" name="Google Shape;807;p58"/>
          <p:cNvSpPr txBox="1"/>
          <p:nvPr>
            <p:ph type="title"/>
          </p:nvPr>
        </p:nvSpPr>
        <p:spPr>
          <a:xfrm>
            <a:off x="4971900" y="1793125"/>
            <a:ext cx="3452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8" name="Google Shape;808;p58"/>
          <p:cNvSpPr txBox="1"/>
          <p:nvPr>
            <p:ph idx="1" type="subTitle"/>
          </p:nvPr>
        </p:nvSpPr>
        <p:spPr>
          <a:xfrm>
            <a:off x="4971900" y="2365825"/>
            <a:ext cx="34521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58"/>
          <p:cNvSpPr/>
          <p:nvPr/>
        </p:nvSpPr>
        <p:spPr>
          <a:xfrm rot="10800000">
            <a:off x="589198" y="406325"/>
            <a:ext cx="1937100" cy="514620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59"/>
          <p:cNvGrpSpPr/>
          <p:nvPr/>
        </p:nvGrpSpPr>
        <p:grpSpPr>
          <a:xfrm>
            <a:off x="3467145" y="84118"/>
            <a:ext cx="5149203" cy="4977499"/>
            <a:chOff x="3319625" y="2830275"/>
            <a:chExt cx="1130550" cy="1092875"/>
          </a:xfrm>
        </p:grpSpPr>
        <p:sp>
          <p:nvSpPr>
            <p:cNvPr id="812" name="Google Shape;812;p59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9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9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9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9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9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9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9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9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9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9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" name="Google Shape;823;p59"/>
          <p:cNvSpPr txBox="1"/>
          <p:nvPr>
            <p:ph type="title"/>
          </p:nvPr>
        </p:nvSpPr>
        <p:spPr>
          <a:xfrm>
            <a:off x="720000" y="540000"/>
            <a:ext cx="38520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4" name="Google Shape;824;p59"/>
          <p:cNvSpPr txBox="1"/>
          <p:nvPr>
            <p:ph idx="1" type="subTitle"/>
          </p:nvPr>
        </p:nvSpPr>
        <p:spPr>
          <a:xfrm>
            <a:off x="720000" y="1980000"/>
            <a:ext cx="3852000" cy="26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0"/>
          <p:cNvSpPr txBox="1"/>
          <p:nvPr>
            <p:ph type="title"/>
          </p:nvPr>
        </p:nvSpPr>
        <p:spPr>
          <a:xfrm>
            <a:off x="720000" y="1619250"/>
            <a:ext cx="3852000" cy="93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27" name="Google Shape;827;p60"/>
          <p:cNvSpPr txBox="1"/>
          <p:nvPr>
            <p:ph idx="1" type="subTitle"/>
          </p:nvPr>
        </p:nvSpPr>
        <p:spPr>
          <a:xfrm>
            <a:off x="720000" y="2552700"/>
            <a:ext cx="38520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28" name="Google Shape;828;p60"/>
          <p:cNvGrpSpPr/>
          <p:nvPr/>
        </p:nvGrpSpPr>
        <p:grpSpPr>
          <a:xfrm>
            <a:off x="3681784" y="-106692"/>
            <a:ext cx="5385827" cy="5206129"/>
            <a:chOff x="3319625" y="2830275"/>
            <a:chExt cx="1130550" cy="1092875"/>
          </a:xfrm>
        </p:grpSpPr>
        <p:sp>
          <p:nvSpPr>
            <p:cNvPr id="829" name="Google Shape;829;p60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0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0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0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0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0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0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0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0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0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0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0" name="Google Shape;840;p60"/>
          <p:cNvSpPr/>
          <p:nvPr/>
        </p:nvSpPr>
        <p:spPr>
          <a:xfrm rot="-5400000">
            <a:off x="1407242" y="65435"/>
            <a:ext cx="1937100" cy="514620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1"/>
          <p:cNvSpPr txBox="1"/>
          <p:nvPr>
            <p:ph type="title"/>
          </p:nvPr>
        </p:nvSpPr>
        <p:spPr>
          <a:xfrm>
            <a:off x="4572000" y="1619400"/>
            <a:ext cx="3852000" cy="93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43" name="Google Shape;843;p61"/>
          <p:cNvSpPr txBox="1"/>
          <p:nvPr>
            <p:ph idx="1" type="subTitle"/>
          </p:nvPr>
        </p:nvSpPr>
        <p:spPr>
          <a:xfrm>
            <a:off x="4572000" y="2552700"/>
            <a:ext cx="38520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44" name="Google Shape;844;p61"/>
          <p:cNvGrpSpPr/>
          <p:nvPr/>
        </p:nvGrpSpPr>
        <p:grpSpPr>
          <a:xfrm>
            <a:off x="-77404" y="-106692"/>
            <a:ext cx="5385827" cy="5206129"/>
            <a:chOff x="3319625" y="2830275"/>
            <a:chExt cx="1130550" cy="1092875"/>
          </a:xfrm>
        </p:grpSpPr>
        <p:sp>
          <p:nvSpPr>
            <p:cNvPr id="845" name="Google Shape;845;p61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1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1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1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1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1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1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1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1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1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1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6" name="Google Shape;856;p61"/>
          <p:cNvSpPr/>
          <p:nvPr/>
        </p:nvSpPr>
        <p:spPr>
          <a:xfrm rot="5400000">
            <a:off x="5874417" y="65435"/>
            <a:ext cx="1937100" cy="514620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2"/>
          <p:cNvSpPr/>
          <p:nvPr/>
        </p:nvSpPr>
        <p:spPr>
          <a:xfrm rot="10800000">
            <a:off x="1050449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62"/>
          <p:cNvSpPr/>
          <p:nvPr/>
        </p:nvSpPr>
        <p:spPr>
          <a:xfrm rot="10800000">
            <a:off x="3829199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62"/>
          <p:cNvSpPr/>
          <p:nvPr/>
        </p:nvSpPr>
        <p:spPr>
          <a:xfrm rot="10800000">
            <a:off x="6607949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1" name="Google Shape;861;p62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862" name="Google Shape;862;p62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2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2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2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2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2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2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2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2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2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2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3" name="Google Shape;873;p62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4" name="Google Shape;874;p62"/>
          <p:cNvSpPr txBox="1"/>
          <p:nvPr>
            <p:ph idx="2" type="title"/>
          </p:nvPr>
        </p:nvSpPr>
        <p:spPr>
          <a:xfrm>
            <a:off x="720000" y="31769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5" name="Google Shape;875;p62"/>
          <p:cNvSpPr txBox="1"/>
          <p:nvPr>
            <p:ph idx="1" type="subTitle"/>
          </p:nvPr>
        </p:nvSpPr>
        <p:spPr>
          <a:xfrm>
            <a:off x="720000" y="357380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62"/>
          <p:cNvSpPr txBox="1"/>
          <p:nvPr>
            <p:ph idx="3" type="title"/>
          </p:nvPr>
        </p:nvSpPr>
        <p:spPr>
          <a:xfrm>
            <a:off x="3498750" y="31769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7" name="Google Shape;877;p62"/>
          <p:cNvSpPr txBox="1"/>
          <p:nvPr>
            <p:ph idx="4" type="subTitle"/>
          </p:nvPr>
        </p:nvSpPr>
        <p:spPr>
          <a:xfrm>
            <a:off x="3498750" y="357380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62"/>
          <p:cNvSpPr txBox="1"/>
          <p:nvPr>
            <p:ph idx="5" type="title"/>
          </p:nvPr>
        </p:nvSpPr>
        <p:spPr>
          <a:xfrm>
            <a:off x="6277500" y="31769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9" name="Google Shape;879;p62"/>
          <p:cNvSpPr txBox="1"/>
          <p:nvPr>
            <p:ph idx="6" type="subTitle"/>
          </p:nvPr>
        </p:nvSpPr>
        <p:spPr>
          <a:xfrm>
            <a:off x="6277500" y="357380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_1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63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882" name="Google Shape;882;p63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3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3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3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3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3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3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3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3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3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3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3" name="Google Shape;893;p63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4" name="Google Shape;894;p63"/>
          <p:cNvSpPr txBox="1"/>
          <p:nvPr>
            <p:ph idx="2" type="title"/>
          </p:nvPr>
        </p:nvSpPr>
        <p:spPr>
          <a:xfrm>
            <a:off x="720000" y="3592200"/>
            <a:ext cx="2146500" cy="47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5" name="Google Shape;895;p63"/>
          <p:cNvSpPr txBox="1"/>
          <p:nvPr>
            <p:ph idx="1" type="subTitle"/>
          </p:nvPr>
        </p:nvSpPr>
        <p:spPr>
          <a:xfrm>
            <a:off x="720000" y="3989100"/>
            <a:ext cx="214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6" name="Google Shape;896;p63"/>
          <p:cNvSpPr txBox="1"/>
          <p:nvPr>
            <p:ph idx="3" type="title"/>
          </p:nvPr>
        </p:nvSpPr>
        <p:spPr>
          <a:xfrm>
            <a:off x="3498750" y="35922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7" name="Google Shape;897;p63"/>
          <p:cNvSpPr txBox="1"/>
          <p:nvPr>
            <p:ph idx="4" type="subTitle"/>
          </p:nvPr>
        </p:nvSpPr>
        <p:spPr>
          <a:xfrm>
            <a:off x="3498750" y="3989100"/>
            <a:ext cx="214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8" name="Google Shape;898;p63"/>
          <p:cNvSpPr txBox="1"/>
          <p:nvPr>
            <p:ph idx="5" type="title"/>
          </p:nvPr>
        </p:nvSpPr>
        <p:spPr>
          <a:xfrm>
            <a:off x="6277500" y="35922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9" name="Google Shape;899;p63"/>
          <p:cNvSpPr txBox="1"/>
          <p:nvPr>
            <p:ph idx="6" type="subTitle"/>
          </p:nvPr>
        </p:nvSpPr>
        <p:spPr>
          <a:xfrm>
            <a:off x="6277500" y="3989100"/>
            <a:ext cx="214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0" name="Google Shape;900;p63"/>
          <p:cNvSpPr txBox="1"/>
          <p:nvPr>
            <p:ph idx="7" type="title"/>
          </p:nvPr>
        </p:nvSpPr>
        <p:spPr>
          <a:xfrm>
            <a:off x="720000" y="20292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1" name="Google Shape;901;p63"/>
          <p:cNvSpPr txBox="1"/>
          <p:nvPr>
            <p:ph idx="8" type="subTitle"/>
          </p:nvPr>
        </p:nvSpPr>
        <p:spPr>
          <a:xfrm>
            <a:off x="720000" y="2426150"/>
            <a:ext cx="214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2" name="Google Shape;902;p63"/>
          <p:cNvSpPr txBox="1"/>
          <p:nvPr>
            <p:ph idx="9" type="title"/>
          </p:nvPr>
        </p:nvSpPr>
        <p:spPr>
          <a:xfrm>
            <a:off x="3498750" y="20292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3" name="Google Shape;903;p63"/>
          <p:cNvSpPr txBox="1"/>
          <p:nvPr>
            <p:ph idx="13" type="subTitle"/>
          </p:nvPr>
        </p:nvSpPr>
        <p:spPr>
          <a:xfrm>
            <a:off x="3498750" y="2426150"/>
            <a:ext cx="214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4" name="Google Shape;904;p63"/>
          <p:cNvSpPr txBox="1"/>
          <p:nvPr>
            <p:ph idx="14" type="title"/>
          </p:nvPr>
        </p:nvSpPr>
        <p:spPr>
          <a:xfrm>
            <a:off x="6277500" y="20292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5" name="Google Shape;905;p63"/>
          <p:cNvSpPr txBox="1"/>
          <p:nvPr>
            <p:ph idx="15" type="subTitle"/>
          </p:nvPr>
        </p:nvSpPr>
        <p:spPr>
          <a:xfrm>
            <a:off x="6277500" y="2426150"/>
            <a:ext cx="214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6" name="Google Shape;906;p63"/>
          <p:cNvSpPr/>
          <p:nvPr/>
        </p:nvSpPr>
        <p:spPr>
          <a:xfrm rot="10800000">
            <a:off x="6607950" y="1294324"/>
            <a:ext cx="1485600" cy="4258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3"/>
          <p:cNvSpPr/>
          <p:nvPr/>
        </p:nvSpPr>
        <p:spPr>
          <a:xfrm rot="10800000">
            <a:off x="3829200" y="1294324"/>
            <a:ext cx="1485600" cy="4258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63"/>
          <p:cNvSpPr/>
          <p:nvPr/>
        </p:nvSpPr>
        <p:spPr>
          <a:xfrm rot="10800000">
            <a:off x="1050450" y="1294324"/>
            <a:ext cx="1485600" cy="4258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2_1_2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4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11" name="Google Shape;911;p64"/>
          <p:cNvSpPr txBox="1"/>
          <p:nvPr>
            <p:ph idx="2" type="title"/>
          </p:nvPr>
        </p:nvSpPr>
        <p:spPr>
          <a:xfrm>
            <a:off x="720000" y="3302525"/>
            <a:ext cx="2266500" cy="476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12" name="Google Shape;912;p64"/>
          <p:cNvSpPr txBox="1"/>
          <p:nvPr>
            <p:ph idx="1" type="subTitle"/>
          </p:nvPr>
        </p:nvSpPr>
        <p:spPr>
          <a:xfrm>
            <a:off x="720000" y="3699425"/>
            <a:ext cx="226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3" name="Google Shape;913;p64"/>
          <p:cNvSpPr txBox="1"/>
          <p:nvPr>
            <p:ph idx="3" type="title"/>
          </p:nvPr>
        </p:nvSpPr>
        <p:spPr>
          <a:xfrm>
            <a:off x="3438750" y="1739575"/>
            <a:ext cx="226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14" name="Google Shape;914;p64"/>
          <p:cNvSpPr txBox="1"/>
          <p:nvPr>
            <p:ph idx="4" type="subTitle"/>
          </p:nvPr>
        </p:nvSpPr>
        <p:spPr>
          <a:xfrm>
            <a:off x="3438750" y="2136475"/>
            <a:ext cx="226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5" name="Google Shape;915;p64"/>
          <p:cNvSpPr txBox="1"/>
          <p:nvPr>
            <p:ph idx="5" type="title"/>
          </p:nvPr>
        </p:nvSpPr>
        <p:spPr>
          <a:xfrm>
            <a:off x="6157500" y="3302525"/>
            <a:ext cx="226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16" name="Google Shape;916;p64"/>
          <p:cNvSpPr txBox="1"/>
          <p:nvPr>
            <p:ph idx="6" type="subTitle"/>
          </p:nvPr>
        </p:nvSpPr>
        <p:spPr>
          <a:xfrm>
            <a:off x="6157500" y="3699425"/>
            <a:ext cx="226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7" name="Google Shape;917;p64"/>
          <p:cNvSpPr txBox="1"/>
          <p:nvPr>
            <p:ph idx="7" type="title"/>
          </p:nvPr>
        </p:nvSpPr>
        <p:spPr>
          <a:xfrm>
            <a:off x="720000" y="1739575"/>
            <a:ext cx="226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18" name="Google Shape;918;p64"/>
          <p:cNvSpPr txBox="1"/>
          <p:nvPr>
            <p:ph idx="8" type="subTitle"/>
          </p:nvPr>
        </p:nvSpPr>
        <p:spPr>
          <a:xfrm>
            <a:off x="720000" y="2136475"/>
            <a:ext cx="226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9" name="Google Shape;919;p64"/>
          <p:cNvSpPr txBox="1"/>
          <p:nvPr>
            <p:ph idx="9" type="title"/>
          </p:nvPr>
        </p:nvSpPr>
        <p:spPr>
          <a:xfrm>
            <a:off x="6157500" y="1739575"/>
            <a:ext cx="226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0" name="Google Shape;920;p64"/>
          <p:cNvSpPr txBox="1"/>
          <p:nvPr>
            <p:ph idx="13" type="subTitle"/>
          </p:nvPr>
        </p:nvSpPr>
        <p:spPr>
          <a:xfrm>
            <a:off x="6157500" y="2136475"/>
            <a:ext cx="22665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21" name="Google Shape;921;p64"/>
          <p:cNvGrpSpPr/>
          <p:nvPr/>
        </p:nvGrpSpPr>
        <p:grpSpPr>
          <a:xfrm>
            <a:off x="2112751" y="195807"/>
            <a:ext cx="4917892" cy="4753897"/>
            <a:chOff x="3319625" y="2830275"/>
            <a:chExt cx="1130550" cy="1092875"/>
          </a:xfrm>
        </p:grpSpPr>
        <p:sp>
          <p:nvSpPr>
            <p:cNvPr id="922" name="Google Shape;922;p64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4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4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4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4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4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4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4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4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4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4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5"/>
          <p:cNvSpPr/>
          <p:nvPr/>
        </p:nvSpPr>
        <p:spPr>
          <a:xfrm rot="10800000">
            <a:off x="1721549" y="539994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5"/>
          <p:cNvSpPr/>
          <p:nvPr/>
        </p:nvSpPr>
        <p:spPr>
          <a:xfrm>
            <a:off x="3829199" y="-431881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65"/>
          <p:cNvSpPr/>
          <p:nvPr/>
        </p:nvSpPr>
        <p:spPr>
          <a:xfrm rot="10800000">
            <a:off x="5936849" y="406319"/>
            <a:ext cx="1485600" cy="5146200"/>
          </a:xfrm>
          <a:prstGeom prst="trapezoid">
            <a:avLst>
              <a:gd fmla="val 39339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7" name="Google Shape;937;p65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938" name="Google Shape;938;p65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5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5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5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5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5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5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5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5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5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5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9" name="Google Shape;949;p65"/>
          <p:cNvSpPr txBox="1"/>
          <p:nvPr>
            <p:ph hasCustomPrompt="1" type="title"/>
          </p:nvPr>
        </p:nvSpPr>
        <p:spPr>
          <a:xfrm>
            <a:off x="720000" y="1203950"/>
            <a:ext cx="3488700" cy="9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65"/>
          <p:cNvSpPr txBox="1"/>
          <p:nvPr>
            <p:ph idx="1" type="subTitle"/>
          </p:nvPr>
        </p:nvSpPr>
        <p:spPr>
          <a:xfrm>
            <a:off x="720000" y="1933550"/>
            <a:ext cx="348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1" name="Google Shape;951;p65"/>
          <p:cNvSpPr txBox="1"/>
          <p:nvPr>
            <p:ph hasCustomPrompt="1" idx="2" type="title"/>
          </p:nvPr>
        </p:nvSpPr>
        <p:spPr>
          <a:xfrm>
            <a:off x="4935300" y="1203950"/>
            <a:ext cx="3488700" cy="9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65"/>
          <p:cNvSpPr txBox="1"/>
          <p:nvPr>
            <p:ph idx="3" type="subTitle"/>
          </p:nvPr>
        </p:nvSpPr>
        <p:spPr>
          <a:xfrm>
            <a:off x="4935300" y="1933550"/>
            <a:ext cx="348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3" name="Google Shape;953;p65"/>
          <p:cNvSpPr txBox="1"/>
          <p:nvPr>
            <p:ph hasCustomPrompt="1" idx="4" type="title"/>
          </p:nvPr>
        </p:nvSpPr>
        <p:spPr>
          <a:xfrm>
            <a:off x="2827575" y="2740600"/>
            <a:ext cx="3488700" cy="8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4" name="Google Shape;954;p65"/>
          <p:cNvSpPr txBox="1"/>
          <p:nvPr>
            <p:ph idx="5" type="subTitle"/>
          </p:nvPr>
        </p:nvSpPr>
        <p:spPr>
          <a:xfrm>
            <a:off x="2827475" y="3414850"/>
            <a:ext cx="348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_1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66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57" name="Google Shape;957;p66"/>
          <p:cNvSpPr txBox="1"/>
          <p:nvPr>
            <p:ph idx="2" type="title"/>
          </p:nvPr>
        </p:nvSpPr>
        <p:spPr>
          <a:xfrm>
            <a:off x="720000" y="337872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58" name="Google Shape;958;p66"/>
          <p:cNvSpPr txBox="1"/>
          <p:nvPr>
            <p:ph idx="1" type="subTitle"/>
          </p:nvPr>
        </p:nvSpPr>
        <p:spPr>
          <a:xfrm>
            <a:off x="720000" y="377562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9" name="Google Shape;959;p66"/>
          <p:cNvSpPr txBox="1"/>
          <p:nvPr>
            <p:ph idx="3" type="title"/>
          </p:nvPr>
        </p:nvSpPr>
        <p:spPr>
          <a:xfrm>
            <a:off x="6277500" y="337872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60" name="Google Shape;960;p66"/>
          <p:cNvSpPr txBox="1"/>
          <p:nvPr>
            <p:ph idx="4" type="subTitle"/>
          </p:nvPr>
        </p:nvSpPr>
        <p:spPr>
          <a:xfrm>
            <a:off x="6277500" y="3775613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1" name="Google Shape;961;p66"/>
          <p:cNvSpPr txBox="1"/>
          <p:nvPr>
            <p:ph idx="5" type="title"/>
          </p:nvPr>
        </p:nvSpPr>
        <p:spPr>
          <a:xfrm>
            <a:off x="720000" y="17395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62" name="Google Shape;962;p66"/>
          <p:cNvSpPr txBox="1"/>
          <p:nvPr>
            <p:ph idx="6" type="subTitle"/>
          </p:nvPr>
        </p:nvSpPr>
        <p:spPr>
          <a:xfrm>
            <a:off x="720000" y="21364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3" name="Google Shape;963;p66"/>
          <p:cNvSpPr txBox="1"/>
          <p:nvPr>
            <p:ph idx="7" type="title"/>
          </p:nvPr>
        </p:nvSpPr>
        <p:spPr>
          <a:xfrm>
            <a:off x="6277500" y="1739563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64" name="Google Shape;964;p66"/>
          <p:cNvSpPr txBox="1"/>
          <p:nvPr>
            <p:ph idx="8" type="subTitle"/>
          </p:nvPr>
        </p:nvSpPr>
        <p:spPr>
          <a:xfrm>
            <a:off x="6277500" y="2136463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65" name="Google Shape;965;p66"/>
          <p:cNvGrpSpPr/>
          <p:nvPr/>
        </p:nvGrpSpPr>
        <p:grpSpPr>
          <a:xfrm>
            <a:off x="2112751" y="195807"/>
            <a:ext cx="4917892" cy="4753897"/>
            <a:chOff x="3319625" y="2830275"/>
            <a:chExt cx="1130550" cy="1092875"/>
          </a:xfrm>
        </p:grpSpPr>
        <p:sp>
          <p:nvSpPr>
            <p:cNvPr id="966" name="Google Shape;966;p66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6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6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6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6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6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6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6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6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 2">
  <p:cSld name="CUSTOM_2_1_1_1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67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79" name="Google Shape;979;p67"/>
          <p:cNvSpPr txBox="1"/>
          <p:nvPr>
            <p:ph idx="2" type="title"/>
          </p:nvPr>
        </p:nvSpPr>
        <p:spPr>
          <a:xfrm>
            <a:off x="3691050" y="30548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0" name="Google Shape;980;p67"/>
          <p:cNvSpPr txBox="1"/>
          <p:nvPr>
            <p:ph idx="1" type="subTitle"/>
          </p:nvPr>
        </p:nvSpPr>
        <p:spPr>
          <a:xfrm>
            <a:off x="3691050" y="34517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1" name="Google Shape;981;p67"/>
          <p:cNvSpPr txBox="1"/>
          <p:nvPr>
            <p:ph idx="3" type="title"/>
          </p:nvPr>
        </p:nvSpPr>
        <p:spPr>
          <a:xfrm>
            <a:off x="6277500" y="3054875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2" name="Google Shape;982;p67"/>
          <p:cNvSpPr txBox="1"/>
          <p:nvPr>
            <p:ph idx="4" type="subTitle"/>
          </p:nvPr>
        </p:nvSpPr>
        <p:spPr>
          <a:xfrm>
            <a:off x="6277500" y="3451775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3" name="Google Shape;983;p67"/>
          <p:cNvSpPr txBox="1"/>
          <p:nvPr>
            <p:ph idx="5" type="title"/>
          </p:nvPr>
        </p:nvSpPr>
        <p:spPr>
          <a:xfrm>
            <a:off x="3691050" y="17110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4" name="Google Shape;984;p67"/>
          <p:cNvSpPr txBox="1"/>
          <p:nvPr>
            <p:ph idx="6" type="subTitle"/>
          </p:nvPr>
        </p:nvSpPr>
        <p:spPr>
          <a:xfrm>
            <a:off x="3691050" y="210790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5" name="Google Shape;985;p67"/>
          <p:cNvSpPr txBox="1"/>
          <p:nvPr>
            <p:ph idx="7" type="title"/>
          </p:nvPr>
        </p:nvSpPr>
        <p:spPr>
          <a:xfrm>
            <a:off x="6277500" y="171100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6" name="Google Shape;986;p67"/>
          <p:cNvSpPr txBox="1"/>
          <p:nvPr>
            <p:ph idx="8" type="subTitle"/>
          </p:nvPr>
        </p:nvSpPr>
        <p:spPr>
          <a:xfrm>
            <a:off x="6277500" y="210790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87" name="Google Shape;987;p67"/>
          <p:cNvGrpSpPr/>
          <p:nvPr/>
        </p:nvGrpSpPr>
        <p:grpSpPr>
          <a:xfrm>
            <a:off x="-77404" y="-106692"/>
            <a:ext cx="5385827" cy="5206129"/>
            <a:chOff x="3319625" y="2830275"/>
            <a:chExt cx="1130550" cy="1092875"/>
          </a:xfrm>
        </p:grpSpPr>
        <p:sp>
          <p:nvSpPr>
            <p:cNvPr id="988" name="Google Shape;988;p67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7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7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7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7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7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7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7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7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7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7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 3">
  <p:cSld name="CUSTOM_1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68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1" name="Google Shape;1001;p68"/>
          <p:cNvSpPr txBox="1"/>
          <p:nvPr>
            <p:ph idx="2" type="title"/>
          </p:nvPr>
        </p:nvSpPr>
        <p:spPr>
          <a:xfrm>
            <a:off x="2572500" y="31017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2" name="Google Shape;1002;p68"/>
          <p:cNvSpPr txBox="1"/>
          <p:nvPr>
            <p:ph idx="1" type="subTitle"/>
          </p:nvPr>
        </p:nvSpPr>
        <p:spPr>
          <a:xfrm>
            <a:off x="2572500" y="349865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68"/>
          <p:cNvSpPr txBox="1"/>
          <p:nvPr>
            <p:ph idx="3" type="title"/>
          </p:nvPr>
        </p:nvSpPr>
        <p:spPr>
          <a:xfrm>
            <a:off x="6277500" y="31017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4" name="Google Shape;1004;p68"/>
          <p:cNvSpPr txBox="1"/>
          <p:nvPr>
            <p:ph idx="4" type="subTitle"/>
          </p:nvPr>
        </p:nvSpPr>
        <p:spPr>
          <a:xfrm>
            <a:off x="6277500" y="349865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5" name="Google Shape;1005;p68"/>
          <p:cNvSpPr txBox="1"/>
          <p:nvPr>
            <p:ph idx="5" type="title"/>
          </p:nvPr>
        </p:nvSpPr>
        <p:spPr>
          <a:xfrm>
            <a:off x="720000" y="16917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6" name="Google Shape;1006;p68"/>
          <p:cNvSpPr txBox="1"/>
          <p:nvPr>
            <p:ph idx="6" type="subTitle"/>
          </p:nvPr>
        </p:nvSpPr>
        <p:spPr>
          <a:xfrm>
            <a:off x="720000" y="208865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7" name="Google Shape;1007;p68"/>
          <p:cNvSpPr txBox="1"/>
          <p:nvPr>
            <p:ph idx="7" type="title"/>
          </p:nvPr>
        </p:nvSpPr>
        <p:spPr>
          <a:xfrm>
            <a:off x="4425000" y="1691750"/>
            <a:ext cx="2146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8" name="Google Shape;1008;p68"/>
          <p:cNvSpPr txBox="1"/>
          <p:nvPr>
            <p:ph idx="8" type="subTitle"/>
          </p:nvPr>
        </p:nvSpPr>
        <p:spPr>
          <a:xfrm>
            <a:off x="4425000" y="2088650"/>
            <a:ext cx="2146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09" name="Google Shape;1009;p68"/>
          <p:cNvGrpSpPr/>
          <p:nvPr/>
        </p:nvGrpSpPr>
        <p:grpSpPr>
          <a:xfrm>
            <a:off x="1989306" y="135"/>
            <a:ext cx="5165370" cy="4993127"/>
            <a:chOff x="3319625" y="2830275"/>
            <a:chExt cx="1130550" cy="1092875"/>
          </a:xfrm>
        </p:grpSpPr>
        <p:sp>
          <p:nvSpPr>
            <p:cNvPr id="1010" name="Google Shape;1010;p68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8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8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8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8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8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8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8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8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8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8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 4">
  <p:cSld name="CUSTOM_11_1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Google Shape;1022;p69"/>
          <p:cNvGrpSpPr/>
          <p:nvPr/>
        </p:nvGrpSpPr>
        <p:grpSpPr>
          <a:xfrm>
            <a:off x="1989306" y="135"/>
            <a:ext cx="5165370" cy="4993127"/>
            <a:chOff x="3319625" y="2830275"/>
            <a:chExt cx="1130550" cy="1092875"/>
          </a:xfrm>
        </p:grpSpPr>
        <p:sp>
          <p:nvSpPr>
            <p:cNvPr id="1023" name="Google Shape;1023;p69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9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9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9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9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9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9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9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9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9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9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4" name="Google Shape;1034;p69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5" name="Google Shape;1035;p69"/>
          <p:cNvSpPr txBox="1"/>
          <p:nvPr>
            <p:ph idx="2" type="title"/>
          </p:nvPr>
        </p:nvSpPr>
        <p:spPr>
          <a:xfrm>
            <a:off x="2728500" y="3412200"/>
            <a:ext cx="1678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6" name="Google Shape;1036;p69"/>
          <p:cNvSpPr txBox="1"/>
          <p:nvPr>
            <p:ph idx="1" type="subTitle"/>
          </p:nvPr>
        </p:nvSpPr>
        <p:spPr>
          <a:xfrm>
            <a:off x="2728500" y="3809100"/>
            <a:ext cx="1678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7" name="Google Shape;1037;p69"/>
          <p:cNvSpPr txBox="1"/>
          <p:nvPr>
            <p:ph idx="3" type="title"/>
          </p:nvPr>
        </p:nvSpPr>
        <p:spPr>
          <a:xfrm>
            <a:off x="6745500" y="3412200"/>
            <a:ext cx="1678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8" name="Google Shape;1038;p69"/>
          <p:cNvSpPr txBox="1"/>
          <p:nvPr>
            <p:ph idx="4" type="subTitle"/>
          </p:nvPr>
        </p:nvSpPr>
        <p:spPr>
          <a:xfrm>
            <a:off x="6745500" y="3809100"/>
            <a:ext cx="1678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9" name="Google Shape;1039;p69"/>
          <p:cNvSpPr txBox="1"/>
          <p:nvPr>
            <p:ph idx="5" type="title"/>
          </p:nvPr>
        </p:nvSpPr>
        <p:spPr>
          <a:xfrm>
            <a:off x="720000" y="3412200"/>
            <a:ext cx="1678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0" name="Google Shape;1040;p69"/>
          <p:cNvSpPr txBox="1"/>
          <p:nvPr>
            <p:ph idx="6" type="subTitle"/>
          </p:nvPr>
        </p:nvSpPr>
        <p:spPr>
          <a:xfrm>
            <a:off x="720000" y="3809100"/>
            <a:ext cx="1678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1" name="Google Shape;1041;p69"/>
          <p:cNvSpPr txBox="1"/>
          <p:nvPr>
            <p:ph idx="7" type="title"/>
          </p:nvPr>
        </p:nvSpPr>
        <p:spPr>
          <a:xfrm>
            <a:off x="4737000" y="3412200"/>
            <a:ext cx="1678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2" name="Google Shape;1042;p69"/>
          <p:cNvSpPr txBox="1"/>
          <p:nvPr>
            <p:ph idx="8" type="subTitle"/>
          </p:nvPr>
        </p:nvSpPr>
        <p:spPr>
          <a:xfrm>
            <a:off x="4737000" y="3809100"/>
            <a:ext cx="16785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70"/>
          <p:cNvSpPr/>
          <p:nvPr/>
        </p:nvSpPr>
        <p:spPr>
          <a:xfrm rot="7605167">
            <a:off x="6156670" y="1078321"/>
            <a:ext cx="1937284" cy="514603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70"/>
          <p:cNvSpPr txBox="1"/>
          <p:nvPr>
            <p:ph type="title"/>
          </p:nvPr>
        </p:nvSpPr>
        <p:spPr>
          <a:xfrm>
            <a:off x="2993851" y="2309625"/>
            <a:ext cx="3156300" cy="5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6" name="Google Shape;1046;p70"/>
          <p:cNvSpPr txBox="1"/>
          <p:nvPr>
            <p:ph hasCustomPrompt="1" idx="2" type="title"/>
          </p:nvPr>
        </p:nvSpPr>
        <p:spPr>
          <a:xfrm>
            <a:off x="4107301" y="1239850"/>
            <a:ext cx="9294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47" name="Google Shape;1047;p70"/>
          <p:cNvSpPr txBox="1"/>
          <p:nvPr>
            <p:ph idx="1" type="subTitle"/>
          </p:nvPr>
        </p:nvSpPr>
        <p:spPr>
          <a:xfrm>
            <a:off x="3361650" y="2836125"/>
            <a:ext cx="24207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8" name="Google Shape;1048;p70"/>
          <p:cNvSpPr/>
          <p:nvPr/>
        </p:nvSpPr>
        <p:spPr>
          <a:xfrm rot="-7662554">
            <a:off x="975158" y="1078241"/>
            <a:ext cx="1937368" cy="5146151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0"/>
          <p:cNvSpPr/>
          <p:nvPr/>
        </p:nvSpPr>
        <p:spPr>
          <a:xfrm rot="-3194833">
            <a:off x="988100" y="-1112469"/>
            <a:ext cx="1937284" cy="514603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70"/>
          <p:cNvSpPr/>
          <p:nvPr/>
        </p:nvSpPr>
        <p:spPr>
          <a:xfrm rot="3137446">
            <a:off x="6169528" y="-1112509"/>
            <a:ext cx="1937368" cy="5146151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1" name="Google Shape;1051;p70"/>
          <p:cNvGrpSpPr/>
          <p:nvPr/>
        </p:nvGrpSpPr>
        <p:grpSpPr>
          <a:xfrm>
            <a:off x="720057" y="-1205457"/>
            <a:ext cx="7704020" cy="7447069"/>
            <a:chOff x="3319625" y="2830275"/>
            <a:chExt cx="1130550" cy="1092875"/>
          </a:xfrm>
        </p:grpSpPr>
        <p:sp>
          <p:nvSpPr>
            <p:cNvPr id="1052" name="Google Shape;1052;p70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70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70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70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70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70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70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70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70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70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70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71"/>
          <p:cNvSpPr txBox="1"/>
          <p:nvPr>
            <p:ph type="title"/>
          </p:nvPr>
        </p:nvSpPr>
        <p:spPr>
          <a:xfrm>
            <a:off x="2110325" y="3074338"/>
            <a:ext cx="49233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5" name="Google Shape;1065;p71"/>
          <p:cNvSpPr txBox="1"/>
          <p:nvPr>
            <p:ph idx="1" type="subTitle"/>
          </p:nvPr>
        </p:nvSpPr>
        <p:spPr>
          <a:xfrm>
            <a:off x="2359250" y="1850950"/>
            <a:ext cx="4425300" cy="12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6" name="Google Shape;1066;p71"/>
          <p:cNvSpPr/>
          <p:nvPr/>
        </p:nvSpPr>
        <p:spPr>
          <a:xfrm rot="-3073427">
            <a:off x="536262" y="425948"/>
            <a:ext cx="1937152" cy="5146108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7" name="Google Shape;1067;p71"/>
          <p:cNvGrpSpPr/>
          <p:nvPr/>
        </p:nvGrpSpPr>
        <p:grpSpPr>
          <a:xfrm>
            <a:off x="1989306" y="135"/>
            <a:ext cx="5165370" cy="4993127"/>
            <a:chOff x="3319625" y="2830275"/>
            <a:chExt cx="1130550" cy="1092875"/>
          </a:xfrm>
        </p:grpSpPr>
        <p:sp>
          <p:nvSpPr>
            <p:cNvPr id="1068" name="Google Shape;1068;p71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1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71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71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1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1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71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1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1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1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71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2"/>
          <p:cNvSpPr txBox="1"/>
          <p:nvPr>
            <p:ph type="title"/>
          </p:nvPr>
        </p:nvSpPr>
        <p:spPr>
          <a:xfrm>
            <a:off x="720000" y="646275"/>
            <a:ext cx="3852000" cy="7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b="1" sz="4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81" name="Google Shape;1081;p72"/>
          <p:cNvSpPr txBox="1"/>
          <p:nvPr>
            <p:ph idx="1" type="subTitle"/>
          </p:nvPr>
        </p:nvSpPr>
        <p:spPr>
          <a:xfrm>
            <a:off x="720000" y="1445475"/>
            <a:ext cx="38520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2" name="Google Shape;1082;p72"/>
          <p:cNvSpPr txBox="1"/>
          <p:nvPr/>
        </p:nvSpPr>
        <p:spPr>
          <a:xfrm>
            <a:off x="720000" y="3432600"/>
            <a:ext cx="34074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83" name="Google Shape;1083;p72"/>
          <p:cNvGrpSpPr/>
          <p:nvPr/>
        </p:nvGrpSpPr>
        <p:grpSpPr>
          <a:xfrm>
            <a:off x="3681784" y="-106692"/>
            <a:ext cx="5385827" cy="5206129"/>
            <a:chOff x="3319625" y="2830275"/>
            <a:chExt cx="1130550" cy="1092875"/>
          </a:xfrm>
        </p:grpSpPr>
        <p:sp>
          <p:nvSpPr>
            <p:cNvPr id="1084" name="Google Shape;1084;p72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2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2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72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72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2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72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2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2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2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2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6" name="Google Shape;1096;p73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1097" name="Google Shape;1097;p73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73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3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3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3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3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3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3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3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3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73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4_1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oogle Shape;1109;p74"/>
          <p:cNvGrpSpPr/>
          <p:nvPr/>
        </p:nvGrpSpPr>
        <p:grpSpPr>
          <a:xfrm>
            <a:off x="3681784" y="-106692"/>
            <a:ext cx="5385827" cy="5206129"/>
            <a:chOff x="3319625" y="2830275"/>
            <a:chExt cx="1130550" cy="1092875"/>
          </a:xfrm>
        </p:grpSpPr>
        <p:sp>
          <p:nvSpPr>
            <p:cNvPr id="1110" name="Google Shape;1110;p74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74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74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74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74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74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74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74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74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74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74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1" name="Google Shape;1121;p74"/>
          <p:cNvSpPr/>
          <p:nvPr/>
        </p:nvSpPr>
        <p:spPr>
          <a:xfrm rot="-7662554">
            <a:off x="975158" y="1078241"/>
            <a:ext cx="1937368" cy="5146151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74"/>
          <p:cNvSpPr/>
          <p:nvPr/>
        </p:nvSpPr>
        <p:spPr>
          <a:xfrm rot="-3194833">
            <a:off x="988100" y="-1112469"/>
            <a:ext cx="1937284" cy="514603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4_1_1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4" name="Google Shape;1124;p75"/>
          <p:cNvGrpSpPr/>
          <p:nvPr/>
        </p:nvGrpSpPr>
        <p:grpSpPr>
          <a:xfrm>
            <a:off x="719640" y="-1150845"/>
            <a:ext cx="7704246" cy="7447397"/>
            <a:chOff x="3319625" y="2830275"/>
            <a:chExt cx="1130550" cy="1092875"/>
          </a:xfrm>
        </p:grpSpPr>
        <p:sp>
          <p:nvSpPr>
            <p:cNvPr id="1125" name="Google Shape;1125;p75"/>
            <p:cNvSpPr/>
            <p:nvPr/>
          </p:nvSpPr>
          <p:spPr>
            <a:xfrm>
              <a:off x="4092027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5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75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5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5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75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75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75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75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75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75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6" name="Google Shape;1136;p75"/>
          <p:cNvSpPr/>
          <p:nvPr/>
        </p:nvSpPr>
        <p:spPr>
          <a:xfrm rot="-3194833">
            <a:off x="988100" y="-1112469"/>
            <a:ext cx="1937284" cy="514603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75"/>
          <p:cNvSpPr/>
          <p:nvPr/>
        </p:nvSpPr>
        <p:spPr>
          <a:xfrm rot="3137446">
            <a:off x="6169528" y="-1112509"/>
            <a:ext cx="1937368" cy="5146151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0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9" name="Google Shape;1139;p76"/>
          <p:cNvGrpSpPr/>
          <p:nvPr/>
        </p:nvGrpSpPr>
        <p:grpSpPr>
          <a:xfrm>
            <a:off x="-993616" y="-106692"/>
            <a:ext cx="5385827" cy="5206129"/>
            <a:chOff x="3319625" y="2830275"/>
            <a:chExt cx="1130550" cy="1092875"/>
          </a:xfrm>
        </p:grpSpPr>
        <p:sp>
          <p:nvSpPr>
            <p:cNvPr id="1140" name="Google Shape;1140;p76"/>
            <p:cNvSpPr/>
            <p:nvPr/>
          </p:nvSpPr>
          <p:spPr>
            <a:xfrm>
              <a:off x="4092000" y="3294025"/>
              <a:ext cx="263200" cy="350800"/>
            </a:xfrm>
            <a:custGeom>
              <a:rect b="b" l="l" r="r" t="t"/>
              <a:pathLst>
                <a:path extrusionOk="0" h="14032" w="10528">
                  <a:moveTo>
                    <a:pt x="4437" y="0"/>
                  </a:moveTo>
                  <a:lnTo>
                    <a:pt x="4323" y="917"/>
                  </a:lnTo>
                  <a:lnTo>
                    <a:pt x="4012" y="2751"/>
                  </a:lnTo>
                  <a:lnTo>
                    <a:pt x="3619" y="4584"/>
                  </a:lnTo>
                  <a:lnTo>
                    <a:pt x="3144" y="6385"/>
                  </a:lnTo>
                  <a:lnTo>
                    <a:pt x="2587" y="8170"/>
                  </a:lnTo>
                  <a:lnTo>
                    <a:pt x="1949" y="9905"/>
                  </a:lnTo>
                  <a:lnTo>
                    <a:pt x="1228" y="11592"/>
                  </a:lnTo>
                  <a:lnTo>
                    <a:pt x="426" y="13229"/>
                  </a:lnTo>
                  <a:lnTo>
                    <a:pt x="1" y="14031"/>
                  </a:lnTo>
                  <a:lnTo>
                    <a:pt x="868" y="13818"/>
                  </a:lnTo>
                  <a:lnTo>
                    <a:pt x="2489" y="13360"/>
                  </a:lnTo>
                  <a:lnTo>
                    <a:pt x="4012" y="12836"/>
                  </a:lnTo>
                  <a:lnTo>
                    <a:pt x="5420" y="12263"/>
                  </a:lnTo>
                  <a:lnTo>
                    <a:pt x="6730" y="11625"/>
                  </a:lnTo>
                  <a:lnTo>
                    <a:pt x="7941" y="10953"/>
                  </a:lnTo>
                  <a:lnTo>
                    <a:pt x="9578" y="9889"/>
                  </a:lnTo>
                  <a:lnTo>
                    <a:pt x="10528" y="9120"/>
                  </a:lnTo>
                  <a:lnTo>
                    <a:pt x="10086" y="8055"/>
                  </a:lnTo>
                  <a:lnTo>
                    <a:pt x="8940" y="5829"/>
                  </a:lnTo>
                  <a:lnTo>
                    <a:pt x="7450" y="3537"/>
                  </a:lnTo>
                  <a:lnTo>
                    <a:pt x="5551" y="1195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76"/>
            <p:cNvSpPr/>
            <p:nvPr/>
          </p:nvSpPr>
          <p:spPr>
            <a:xfrm>
              <a:off x="4450150" y="33558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6"/>
            <p:cNvSpPr/>
            <p:nvPr/>
          </p:nvSpPr>
          <p:spPr>
            <a:xfrm>
              <a:off x="3670825" y="3644800"/>
              <a:ext cx="421200" cy="231700"/>
            </a:xfrm>
            <a:custGeom>
              <a:rect b="b" l="l" r="r" t="t"/>
              <a:pathLst>
                <a:path extrusionOk="0" h="9268" w="16848">
                  <a:moveTo>
                    <a:pt x="16848" y="0"/>
                  </a:moveTo>
                  <a:lnTo>
                    <a:pt x="15865" y="197"/>
                  </a:lnTo>
                  <a:lnTo>
                    <a:pt x="13770" y="541"/>
                  </a:lnTo>
                  <a:lnTo>
                    <a:pt x="11527" y="770"/>
                  </a:lnTo>
                  <a:lnTo>
                    <a:pt x="9120" y="901"/>
                  </a:lnTo>
                  <a:lnTo>
                    <a:pt x="6746" y="901"/>
                  </a:lnTo>
                  <a:lnTo>
                    <a:pt x="4650" y="803"/>
                  </a:lnTo>
                  <a:lnTo>
                    <a:pt x="2702" y="622"/>
                  </a:lnTo>
                  <a:lnTo>
                    <a:pt x="868" y="377"/>
                  </a:lnTo>
                  <a:lnTo>
                    <a:pt x="0" y="213"/>
                  </a:lnTo>
                  <a:lnTo>
                    <a:pt x="410" y="933"/>
                  </a:lnTo>
                  <a:lnTo>
                    <a:pt x="1294" y="2325"/>
                  </a:lnTo>
                  <a:lnTo>
                    <a:pt x="2227" y="3651"/>
                  </a:lnTo>
                  <a:lnTo>
                    <a:pt x="3226" y="4896"/>
                  </a:lnTo>
                  <a:lnTo>
                    <a:pt x="4290" y="6042"/>
                  </a:lnTo>
                  <a:lnTo>
                    <a:pt x="5387" y="7106"/>
                  </a:lnTo>
                  <a:lnTo>
                    <a:pt x="6533" y="8055"/>
                  </a:lnTo>
                  <a:lnTo>
                    <a:pt x="7745" y="8890"/>
                  </a:lnTo>
                  <a:lnTo>
                    <a:pt x="8367" y="9267"/>
                  </a:lnTo>
                  <a:lnTo>
                    <a:pt x="8989" y="8890"/>
                  </a:lnTo>
                  <a:lnTo>
                    <a:pt x="10217" y="8023"/>
                  </a:lnTo>
                  <a:lnTo>
                    <a:pt x="11396" y="7057"/>
                  </a:lnTo>
                  <a:lnTo>
                    <a:pt x="12509" y="5976"/>
                  </a:lnTo>
                  <a:lnTo>
                    <a:pt x="13573" y="4797"/>
                  </a:lnTo>
                  <a:lnTo>
                    <a:pt x="14588" y="3520"/>
                  </a:lnTo>
                  <a:lnTo>
                    <a:pt x="15538" y="2161"/>
                  </a:lnTo>
                  <a:lnTo>
                    <a:pt x="16438" y="737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6"/>
            <p:cNvSpPr/>
            <p:nvPr/>
          </p:nvSpPr>
          <p:spPr>
            <a:xfrm>
              <a:off x="3401100" y="3295650"/>
              <a:ext cx="269750" cy="354500"/>
            </a:xfrm>
            <a:custGeom>
              <a:rect b="b" l="l" r="r" t="t"/>
              <a:pathLst>
                <a:path extrusionOk="0" h="14180" w="10790">
                  <a:moveTo>
                    <a:pt x="6238" y="1"/>
                  </a:moveTo>
                  <a:lnTo>
                    <a:pt x="5141" y="1196"/>
                  </a:lnTo>
                  <a:lnTo>
                    <a:pt x="3258" y="3537"/>
                  </a:lnTo>
                  <a:lnTo>
                    <a:pt x="1719" y="5846"/>
                  </a:lnTo>
                  <a:lnTo>
                    <a:pt x="508" y="8105"/>
                  </a:lnTo>
                  <a:lnTo>
                    <a:pt x="0" y="9202"/>
                  </a:lnTo>
                  <a:lnTo>
                    <a:pt x="458" y="9595"/>
                  </a:lnTo>
                  <a:lnTo>
                    <a:pt x="1457" y="10364"/>
                  </a:lnTo>
                  <a:lnTo>
                    <a:pt x="2554" y="11101"/>
                  </a:lnTo>
                  <a:lnTo>
                    <a:pt x="3766" y="11805"/>
                  </a:lnTo>
                  <a:lnTo>
                    <a:pt x="5092" y="12444"/>
                  </a:lnTo>
                  <a:lnTo>
                    <a:pt x="6549" y="13017"/>
                  </a:lnTo>
                  <a:lnTo>
                    <a:pt x="8137" y="13541"/>
                  </a:lnTo>
                  <a:lnTo>
                    <a:pt x="9873" y="13983"/>
                  </a:lnTo>
                  <a:lnTo>
                    <a:pt x="10789" y="14179"/>
                  </a:lnTo>
                  <a:lnTo>
                    <a:pt x="10347" y="13377"/>
                  </a:lnTo>
                  <a:lnTo>
                    <a:pt x="9529" y="11740"/>
                  </a:lnTo>
                  <a:lnTo>
                    <a:pt x="8792" y="10021"/>
                  </a:lnTo>
                  <a:lnTo>
                    <a:pt x="8137" y="8269"/>
                  </a:lnTo>
                  <a:lnTo>
                    <a:pt x="7564" y="6468"/>
                  </a:lnTo>
                  <a:lnTo>
                    <a:pt x="7073" y="4650"/>
                  </a:lnTo>
                  <a:lnTo>
                    <a:pt x="6664" y="2800"/>
                  </a:lnTo>
                  <a:lnTo>
                    <a:pt x="6353" y="934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6"/>
            <p:cNvSpPr/>
            <p:nvPr/>
          </p:nvSpPr>
          <p:spPr>
            <a:xfrm>
              <a:off x="4096500" y="2830275"/>
              <a:ext cx="205500" cy="143675"/>
            </a:xfrm>
            <a:custGeom>
              <a:rect b="b" l="l" r="r" t="t"/>
              <a:pathLst>
                <a:path extrusionOk="0" h="5747" w="8220">
                  <a:moveTo>
                    <a:pt x="1" y="0"/>
                  </a:moveTo>
                  <a:lnTo>
                    <a:pt x="508" y="622"/>
                  </a:lnTo>
                  <a:lnTo>
                    <a:pt x="1392" y="1932"/>
                  </a:lnTo>
                  <a:lnTo>
                    <a:pt x="2178" y="3324"/>
                  </a:lnTo>
                  <a:lnTo>
                    <a:pt x="2833" y="4814"/>
                  </a:lnTo>
                  <a:lnTo>
                    <a:pt x="3111" y="5600"/>
                  </a:lnTo>
                  <a:lnTo>
                    <a:pt x="3832" y="5534"/>
                  </a:lnTo>
                  <a:lnTo>
                    <a:pt x="5191" y="5501"/>
                  </a:lnTo>
                  <a:lnTo>
                    <a:pt x="7090" y="5583"/>
                  </a:lnTo>
                  <a:lnTo>
                    <a:pt x="8220" y="5747"/>
                  </a:lnTo>
                  <a:lnTo>
                    <a:pt x="8220" y="5747"/>
                  </a:lnTo>
                  <a:lnTo>
                    <a:pt x="7679" y="5158"/>
                  </a:lnTo>
                  <a:lnTo>
                    <a:pt x="7090" y="4601"/>
                  </a:lnTo>
                  <a:lnTo>
                    <a:pt x="7024" y="4535"/>
                  </a:lnTo>
                  <a:lnTo>
                    <a:pt x="6942" y="4470"/>
                  </a:lnTo>
                  <a:lnTo>
                    <a:pt x="6795" y="4323"/>
                  </a:lnTo>
                  <a:lnTo>
                    <a:pt x="6631" y="4175"/>
                  </a:lnTo>
                  <a:lnTo>
                    <a:pt x="6451" y="4011"/>
                  </a:lnTo>
                  <a:lnTo>
                    <a:pt x="6255" y="3848"/>
                  </a:lnTo>
                  <a:lnTo>
                    <a:pt x="6140" y="3733"/>
                  </a:lnTo>
                  <a:lnTo>
                    <a:pt x="6009" y="3635"/>
                  </a:lnTo>
                  <a:lnTo>
                    <a:pt x="5682" y="3357"/>
                  </a:lnTo>
                  <a:lnTo>
                    <a:pt x="5354" y="3095"/>
                  </a:lnTo>
                  <a:lnTo>
                    <a:pt x="5338" y="3095"/>
                  </a:lnTo>
                  <a:lnTo>
                    <a:pt x="5322" y="3078"/>
                  </a:lnTo>
                  <a:lnTo>
                    <a:pt x="4961" y="2800"/>
                  </a:lnTo>
                  <a:lnTo>
                    <a:pt x="4601" y="2538"/>
                  </a:lnTo>
                  <a:lnTo>
                    <a:pt x="4569" y="2522"/>
                  </a:lnTo>
                  <a:lnTo>
                    <a:pt x="4552" y="2505"/>
                  </a:lnTo>
                  <a:lnTo>
                    <a:pt x="4176" y="2243"/>
                  </a:lnTo>
                  <a:lnTo>
                    <a:pt x="3783" y="1981"/>
                  </a:lnTo>
                  <a:lnTo>
                    <a:pt x="3390" y="1736"/>
                  </a:lnTo>
                  <a:lnTo>
                    <a:pt x="2980" y="1490"/>
                  </a:lnTo>
                  <a:lnTo>
                    <a:pt x="2866" y="1425"/>
                  </a:lnTo>
                  <a:lnTo>
                    <a:pt x="2751" y="1359"/>
                  </a:lnTo>
                  <a:lnTo>
                    <a:pt x="2391" y="1146"/>
                  </a:lnTo>
                  <a:lnTo>
                    <a:pt x="2031" y="966"/>
                  </a:lnTo>
                  <a:lnTo>
                    <a:pt x="1949" y="917"/>
                  </a:lnTo>
                  <a:lnTo>
                    <a:pt x="1867" y="868"/>
                  </a:lnTo>
                  <a:lnTo>
                    <a:pt x="1572" y="721"/>
                  </a:lnTo>
                  <a:lnTo>
                    <a:pt x="1294" y="590"/>
                  </a:lnTo>
                  <a:lnTo>
                    <a:pt x="1310" y="590"/>
                  </a:lnTo>
                  <a:lnTo>
                    <a:pt x="656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6"/>
            <p:cNvSpPr/>
            <p:nvPr/>
          </p:nvSpPr>
          <p:spPr>
            <a:xfrm>
              <a:off x="3550475" y="2955525"/>
              <a:ext cx="332400" cy="340150"/>
            </a:xfrm>
            <a:custGeom>
              <a:rect b="b" l="l" r="r" t="t"/>
              <a:pathLst>
                <a:path extrusionOk="0" h="13606" w="13296">
                  <a:moveTo>
                    <a:pt x="1605" y="0"/>
                  </a:moveTo>
                  <a:lnTo>
                    <a:pt x="1327" y="770"/>
                  </a:lnTo>
                  <a:lnTo>
                    <a:pt x="852" y="2341"/>
                  </a:lnTo>
                  <a:lnTo>
                    <a:pt x="492" y="3979"/>
                  </a:lnTo>
                  <a:lnTo>
                    <a:pt x="230" y="5649"/>
                  </a:lnTo>
                  <a:lnTo>
                    <a:pt x="66" y="7384"/>
                  </a:lnTo>
                  <a:lnTo>
                    <a:pt x="1" y="9136"/>
                  </a:lnTo>
                  <a:lnTo>
                    <a:pt x="34" y="10921"/>
                  </a:lnTo>
                  <a:lnTo>
                    <a:pt x="165" y="12705"/>
                  </a:lnTo>
                  <a:lnTo>
                    <a:pt x="263" y="13606"/>
                  </a:lnTo>
                  <a:lnTo>
                    <a:pt x="918" y="12934"/>
                  </a:lnTo>
                  <a:lnTo>
                    <a:pt x="2342" y="11575"/>
                  </a:lnTo>
                  <a:lnTo>
                    <a:pt x="3914" y="10233"/>
                  </a:lnTo>
                  <a:lnTo>
                    <a:pt x="5633" y="8890"/>
                  </a:lnTo>
                  <a:lnTo>
                    <a:pt x="6550" y="8219"/>
                  </a:lnTo>
                  <a:lnTo>
                    <a:pt x="7434" y="7597"/>
                  </a:lnTo>
                  <a:lnTo>
                    <a:pt x="9153" y="6451"/>
                  </a:lnTo>
                  <a:lnTo>
                    <a:pt x="11674" y="4945"/>
                  </a:lnTo>
                  <a:lnTo>
                    <a:pt x="13295" y="4110"/>
                  </a:lnTo>
                  <a:lnTo>
                    <a:pt x="11511" y="3176"/>
                  </a:lnTo>
                  <a:lnTo>
                    <a:pt x="8269" y="1736"/>
                  </a:lnTo>
                  <a:lnTo>
                    <a:pt x="5355" y="737"/>
                  </a:lnTo>
                  <a:lnTo>
                    <a:pt x="2768" y="148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6"/>
            <p:cNvSpPr/>
            <p:nvPr/>
          </p:nvSpPr>
          <p:spPr>
            <a:xfrm>
              <a:off x="3882878" y="2970250"/>
              <a:ext cx="326250" cy="323800"/>
            </a:xfrm>
            <a:custGeom>
              <a:rect b="b" l="l" r="r" t="t"/>
              <a:pathLst>
                <a:path extrusionOk="0" h="12952" w="13050">
                  <a:moveTo>
                    <a:pt x="11657" y="1"/>
                  </a:moveTo>
                  <a:lnTo>
                    <a:pt x="10413" y="115"/>
                  </a:lnTo>
                  <a:lnTo>
                    <a:pt x="7712" y="623"/>
                  </a:lnTo>
                  <a:lnTo>
                    <a:pt x="4781" y="1474"/>
                  </a:lnTo>
                  <a:lnTo>
                    <a:pt x="2456" y="2375"/>
                  </a:lnTo>
                  <a:lnTo>
                    <a:pt x="819" y="3111"/>
                  </a:lnTo>
                  <a:lnTo>
                    <a:pt x="0" y="3521"/>
                  </a:lnTo>
                  <a:lnTo>
                    <a:pt x="1097" y="4126"/>
                  </a:lnTo>
                  <a:lnTo>
                    <a:pt x="3406" y="5518"/>
                  </a:lnTo>
                  <a:lnTo>
                    <a:pt x="4617" y="6304"/>
                  </a:lnTo>
                  <a:lnTo>
                    <a:pt x="5862" y="7139"/>
                  </a:lnTo>
                  <a:lnTo>
                    <a:pt x="8137" y="8809"/>
                  </a:lnTo>
                  <a:lnTo>
                    <a:pt x="10184" y="10463"/>
                  </a:lnTo>
                  <a:lnTo>
                    <a:pt x="11985" y="12133"/>
                  </a:lnTo>
                  <a:lnTo>
                    <a:pt x="12803" y="12951"/>
                  </a:lnTo>
                  <a:lnTo>
                    <a:pt x="12902" y="12100"/>
                  </a:lnTo>
                  <a:lnTo>
                    <a:pt x="13016" y="10397"/>
                  </a:lnTo>
                  <a:lnTo>
                    <a:pt x="13049" y="8711"/>
                  </a:lnTo>
                  <a:lnTo>
                    <a:pt x="13000" y="7041"/>
                  </a:lnTo>
                  <a:lnTo>
                    <a:pt x="12869" y="5403"/>
                  </a:lnTo>
                  <a:lnTo>
                    <a:pt x="12640" y="3799"/>
                  </a:lnTo>
                  <a:lnTo>
                    <a:pt x="12329" y="2244"/>
                  </a:lnTo>
                  <a:lnTo>
                    <a:pt x="11903" y="721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6"/>
            <p:cNvSpPr/>
            <p:nvPr/>
          </p:nvSpPr>
          <p:spPr>
            <a:xfrm>
              <a:off x="3784600" y="3876475"/>
              <a:ext cx="193225" cy="46675"/>
            </a:xfrm>
            <a:custGeom>
              <a:rect b="b" l="l" r="r" t="t"/>
              <a:pathLst>
                <a:path extrusionOk="0" h="1867" w="7729">
                  <a:moveTo>
                    <a:pt x="3816" y="0"/>
                  </a:moveTo>
                  <a:lnTo>
                    <a:pt x="2899" y="491"/>
                  </a:lnTo>
                  <a:lnTo>
                    <a:pt x="983" y="1261"/>
                  </a:lnTo>
                  <a:lnTo>
                    <a:pt x="1" y="1523"/>
                  </a:lnTo>
                  <a:lnTo>
                    <a:pt x="803" y="1654"/>
                  </a:lnTo>
                  <a:lnTo>
                    <a:pt x="1605" y="1752"/>
                  </a:lnTo>
                  <a:lnTo>
                    <a:pt x="1704" y="1752"/>
                  </a:lnTo>
                  <a:lnTo>
                    <a:pt x="1818" y="1768"/>
                  </a:lnTo>
                  <a:lnTo>
                    <a:pt x="2080" y="1785"/>
                  </a:lnTo>
                  <a:lnTo>
                    <a:pt x="2359" y="1817"/>
                  </a:lnTo>
                  <a:lnTo>
                    <a:pt x="2604" y="1834"/>
                  </a:lnTo>
                  <a:lnTo>
                    <a:pt x="2850" y="1850"/>
                  </a:lnTo>
                  <a:lnTo>
                    <a:pt x="3390" y="1866"/>
                  </a:lnTo>
                  <a:lnTo>
                    <a:pt x="4487" y="1866"/>
                  </a:lnTo>
                  <a:lnTo>
                    <a:pt x="5044" y="1850"/>
                  </a:lnTo>
                  <a:lnTo>
                    <a:pt x="5355" y="1817"/>
                  </a:lnTo>
                  <a:lnTo>
                    <a:pt x="5666" y="1801"/>
                  </a:lnTo>
                  <a:lnTo>
                    <a:pt x="5879" y="1785"/>
                  </a:lnTo>
                  <a:lnTo>
                    <a:pt x="6075" y="1768"/>
                  </a:lnTo>
                  <a:lnTo>
                    <a:pt x="6910" y="1670"/>
                  </a:lnTo>
                  <a:lnTo>
                    <a:pt x="7729" y="1555"/>
                  </a:lnTo>
                  <a:lnTo>
                    <a:pt x="7221" y="1424"/>
                  </a:lnTo>
                  <a:lnTo>
                    <a:pt x="6206" y="1113"/>
                  </a:lnTo>
                  <a:lnTo>
                    <a:pt x="4749" y="508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76"/>
            <p:cNvSpPr/>
            <p:nvPr/>
          </p:nvSpPr>
          <p:spPr>
            <a:xfrm>
              <a:off x="4355175" y="3423775"/>
              <a:ext cx="90500" cy="198950"/>
            </a:xfrm>
            <a:custGeom>
              <a:rect b="b" l="l" r="r" t="t"/>
              <a:pathLst>
                <a:path extrusionOk="0" h="7958" w="3620">
                  <a:moveTo>
                    <a:pt x="3619" y="0"/>
                  </a:moveTo>
                  <a:lnTo>
                    <a:pt x="3275" y="491"/>
                  </a:lnTo>
                  <a:lnTo>
                    <a:pt x="2490" y="1490"/>
                  </a:lnTo>
                  <a:lnTo>
                    <a:pt x="1589" y="2472"/>
                  </a:lnTo>
                  <a:lnTo>
                    <a:pt x="574" y="3455"/>
                  </a:lnTo>
                  <a:lnTo>
                    <a:pt x="1" y="3930"/>
                  </a:lnTo>
                  <a:lnTo>
                    <a:pt x="394" y="4994"/>
                  </a:lnTo>
                  <a:lnTo>
                    <a:pt x="951" y="7008"/>
                  </a:lnTo>
                  <a:lnTo>
                    <a:pt x="1131" y="7957"/>
                  </a:lnTo>
                  <a:lnTo>
                    <a:pt x="1376" y="7482"/>
                  </a:lnTo>
                  <a:lnTo>
                    <a:pt x="1622" y="6975"/>
                  </a:lnTo>
                  <a:lnTo>
                    <a:pt x="1622" y="6991"/>
                  </a:lnTo>
                  <a:lnTo>
                    <a:pt x="1736" y="6729"/>
                  </a:lnTo>
                  <a:lnTo>
                    <a:pt x="1851" y="6467"/>
                  </a:lnTo>
                  <a:lnTo>
                    <a:pt x="1884" y="6385"/>
                  </a:lnTo>
                  <a:lnTo>
                    <a:pt x="1933" y="6304"/>
                  </a:lnTo>
                  <a:lnTo>
                    <a:pt x="2031" y="6058"/>
                  </a:lnTo>
                  <a:lnTo>
                    <a:pt x="2129" y="5829"/>
                  </a:lnTo>
                  <a:lnTo>
                    <a:pt x="2211" y="5600"/>
                  </a:lnTo>
                  <a:lnTo>
                    <a:pt x="2309" y="5370"/>
                  </a:lnTo>
                  <a:lnTo>
                    <a:pt x="2375" y="5174"/>
                  </a:lnTo>
                  <a:lnTo>
                    <a:pt x="2457" y="4977"/>
                  </a:lnTo>
                  <a:lnTo>
                    <a:pt x="2604" y="4568"/>
                  </a:lnTo>
                  <a:lnTo>
                    <a:pt x="2735" y="4159"/>
                  </a:lnTo>
                  <a:lnTo>
                    <a:pt x="2784" y="3995"/>
                  </a:lnTo>
                  <a:lnTo>
                    <a:pt x="2833" y="3815"/>
                  </a:lnTo>
                  <a:lnTo>
                    <a:pt x="2932" y="3504"/>
                  </a:lnTo>
                  <a:lnTo>
                    <a:pt x="3013" y="3209"/>
                  </a:lnTo>
                  <a:lnTo>
                    <a:pt x="3063" y="3029"/>
                  </a:lnTo>
                  <a:lnTo>
                    <a:pt x="3095" y="2849"/>
                  </a:lnTo>
                  <a:lnTo>
                    <a:pt x="3210" y="2456"/>
                  </a:lnTo>
                  <a:lnTo>
                    <a:pt x="3292" y="2047"/>
                  </a:lnTo>
                  <a:lnTo>
                    <a:pt x="3341" y="1801"/>
                  </a:lnTo>
                  <a:lnTo>
                    <a:pt x="3390" y="1572"/>
                  </a:lnTo>
                  <a:lnTo>
                    <a:pt x="3406" y="1490"/>
                  </a:lnTo>
                  <a:lnTo>
                    <a:pt x="3423" y="1392"/>
                  </a:lnTo>
                  <a:lnTo>
                    <a:pt x="3537" y="704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6"/>
            <p:cNvSpPr/>
            <p:nvPr/>
          </p:nvSpPr>
          <p:spPr>
            <a:xfrm>
              <a:off x="3476800" y="2833950"/>
              <a:ext cx="183400" cy="126100"/>
            </a:xfrm>
            <a:custGeom>
              <a:rect b="b" l="l" r="r" t="t"/>
              <a:pathLst>
                <a:path extrusionOk="0" h="5044" w="7336">
                  <a:moveTo>
                    <a:pt x="7336" y="1"/>
                  </a:moveTo>
                  <a:lnTo>
                    <a:pt x="6681" y="295"/>
                  </a:lnTo>
                  <a:lnTo>
                    <a:pt x="6042" y="606"/>
                  </a:lnTo>
                  <a:lnTo>
                    <a:pt x="5960" y="639"/>
                  </a:lnTo>
                  <a:lnTo>
                    <a:pt x="5895" y="688"/>
                  </a:lnTo>
                  <a:lnTo>
                    <a:pt x="4945" y="1179"/>
                  </a:lnTo>
                  <a:lnTo>
                    <a:pt x="4045" y="1736"/>
                  </a:lnTo>
                  <a:lnTo>
                    <a:pt x="3979" y="1785"/>
                  </a:lnTo>
                  <a:lnTo>
                    <a:pt x="3914" y="1818"/>
                  </a:lnTo>
                  <a:lnTo>
                    <a:pt x="3275" y="2244"/>
                  </a:lnTo>
                  <a:lnTo>
                    <a:pt x="2064" y="3160"/>
                  </a:lnTo>
                  <a:lnTo>
                    <a:pt x="1474" y="3652"/>
                  </a:lnTo>
                  <a:lnTo>
                    <a:pt x="1409" y="3701"/>
                  </a:lnTo>
                  <a:lnTo>
                    <a:pt x="1360" y="3750"/>
                  </a:lnTo>
                  <a:lnTo>
                    <a:pt x="1098" y="3979"/>
                  </a:lnTo>
                  <a:lnTo>
                    <a:pt x="820" y="4225"/>
                  </a:lnTo>
                  <a:lnTo>
                    <a:pt x="836" y="4225"/>
                  </a:lnTo>
                  <a:lnTo>
                    <a:pt x="410" y="4618"/>
                  </a:lnTo>
                  <a:lnTo>
                    <a:pt x="1" y="5043"/>
                  </a:lnTo>
                  <a:lnTo>
                    <a:pt x="476" y="4945"/>
                  </a:lnTo>
                  <a:lnTo>
                    <a:pt x="1524" y="4814"/>
                  </a:lnTo>
                  <a:lnTo>
                    <a:pt x="2653" y="4765"/>
                  </a:lnTo>
                  <a:lnTo>
                    <a:pt x="3898" y="4814"/>
                  </a:lnTo>
                  <a:lnTo>
                    <a:pt x="4552" y="4863"/>
                  </a:lnTo>
                  <a:lnTo>
                    <a:pt x="4814" y="4192"/>
                  </a:lnTo>
                  <a:lnTo>
                    <a:pt x="5420" y="2915"/>
                  </a:lnTo>
                  <a:lnTo>
                    <a:pt x="6124" y="1687"/>
                  </a:lnTo>
                  <a:lnTo>
                    <a:pt x="6910" y="54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76"/>
            <p:cNvSpPr/>
            <p:nvPr/>
          </p:nvSpPr>
          <p:spPr>
            <a:xfrm>
              <a:off x="3319625" y="3423350"/>
              <a:ext cx="81500" cy="181350"/>
            </a:xfrm>
            <a:custGeom>
              <a:rect b="b" l="l" r="r" t="t"/>
              <a:pathLst>
                <a:path extrusionOk="0" h="7254" w="3260">
                  <a:moveTo>
                    <a:pt x="1" y="1"/>
                  </a:moveTo>
                  <a:lnTo>
                    <a:pt x="99" y="836"/>
                  </a:lnTo>
                  <a:lnTo>
                    <a:pt x="247" y="1671"/>
                  </a:lnTo>
                  <a:lnTo>
                    <a:pt x="263" y="1704"/>
                  </a:lnTo>
                  <a:lnTo>
                    <a:pt x="263" y="1736"/>
                  </a:lnTo>
                  <a:lnTo>
                    <a:pt x="361" y="2178"/>
                  </a:lnTo>
                  <a:lnTo>
                    <a:pt x="459" y="2604"/>
                  </a:lnTo>
                  <a:lnTo>
                    <a:pt x="492" y="2751"/>
                  </a:lnTo>
                  <a:lnTo>
                    <a:pt x="525" y="2899"/>
                  </a:lnTo>
                  <a:lnTo>
                    <a:pt x="852" y="4061"/>
                  </a:lnTo>
                  <a:lnTo>
                    <a:pt x="1245" y="5207"/>
                  </a:lnTo>
                  <a:lnTo>
                    <a:pt x="1262" y="5224"/>
                  </a:lnTo>
                  <a:lnTo>
                    <a:pt x="1262" y="5256"/>
                  </a:lnTo>
                  <a:lnTo>
                    <a:pt x="1474" y="5797"/>
                  </a:lnTo>
                  <a:lnTo>
                    <a:pt x="1704" y="6321"/>
                  </a:lnTo>
                  <a:lnTo>
                    <a:pt x="1704" y="6337"/>
                  </a:lnTo>
                  <a:lnTo>
                    <a:pt x="1704" y="6353"/>
                  </a:lnTo>
                  <a:lnTo>
                    <a:pt x="1917" y="6812"/>
                  </a:lnTo>
                  <a:lnTo>
                    <a:pt x="2129" y="7254"/>
                  </a:lnTo>
                  <a:lnTo>
                    <a:pt x="2359" y="6484"/>
                  </a:lnTo>
                  <a:lnTo>
                    <a:pt x="2932" y="4896"/>
                  </a:lnTo>
                  <a:lnTo>
                    <a:pt x="3259" y="4094"/>
                  </a:lnTo>
                  <a:lnTo>
                    <a:pt x="2735" y="3586"/>
                  </a:lnTo>
                  <a:lnTo>
                    <a:pt x="1786" y="2571"/>
                  </a:lnTo>
                  <a:lnTo>
                    <a:pt x="983" y="1540"/>
                  </a:lnTo>
                  <a:lnTo>
                    <a:pt x="296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8D9FF">
                <a:alpha val="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1" name="Google Shape;1151;p76"/>
          <p:cNvSpPr/>
          <p:nvPr/>
        </p:nvSpPr>
        <p:spPr>
          <a:xfrm rot="5400000">
            <a:off x="5874417" y="65435"/>
            <a:ext cx="1937100" cy="5146200"/>
          </a:xfrm>
          <a:prstGeom prst="trapezoid">
            <a:avLst>
              <a:gd fmla="val 23540" name="adj"/>
            </a:avLst>
          </a:prstGeom>
          <a:gradFill>
            <a:gsLst>
              <a:gs pos="0">
                <a:srgbClr val="FFFFFF">
                  <a:alpha val="10980"/>
                  <a:alpha val="10670"/>
                </a:srgbClr>
              </a:gs>
              <a:gs pos="100000">
                <a:srgbClr val="FFFFFF">
                  <a:alpha val="0"/>
                  <a:alpha val="106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69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2659B1"/>
            </a:gs>
            <a:gs pos="34000">
              <a:srgbClr val="132D59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ollkorn"/>
              <a:buNone/>
              <a:defRPr b="1" sz="2800">
                <a:solidFill>
                  <a:schemeClr val="lt1"/>
                </a:solidFill>
                <a:latin typeface="Vollkorn"/>
                <a:ea typeface="Vollkorn"/>
                <a:cs typeface="Vollkorn"/>
                <a:sym typeface="Vollkor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000" y="124745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sis"/>
              <a:buChar char="●"/>
              <a:defRPr sz="1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2659B1"/>
            </a:gs>
            <a:gs pos="34000">
              <a:srgbClr val="132D59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ollkorn"/>
              <a:buNone/>
              <a:defRPr b="1" sz="2800">
                <a:solidFill>
                  <a:schemeClr val="lt1"/>
                </a:solidFill>
                <a:latin typeface="Vollkorn"/>
                <a:ea typeface="Vollkorn"/>
                <a:cs typeface="Vollkorn"/>
                <a:sym typeface="Vollkor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o"/>
              <a:buNone/>
              <a:defRPr sz="2800">
                <a:solidFill>
                  <a:schemeClr val="dk1"/>
                </a:solidFill>
                <a:latin typeface="Chango"/>
                <a:ea typeface="Chango"/>
                <a:cs typeface="Chango"/>
                <a:sym typeface="Chango"/>
              </a:defRPr>
            </a:lvl9pPr>
          </a:lstStyle>
          <a:p/>
        </p:txBody>
      </p:sp>
      <p:sp>
        <p:nvSpPr>
          <p:cNvPr id="603" name="Google Shape;603;p45"/>
          <p:cNvSpPr txBox="1"/>
          <p:nvPr>
            <p:ph idx="1" type="body"/>
          </p:nvPr>
        </p:nvSpPr>
        <p:spPr>
          <a:xfrm>
            <a:off x="720000" y="124745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sis"/>
              <a:buChar char="●"/>
              <a:defRPr sz="1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  <p:sldLayoutId id="2147483719" r:id="rId30"/>
    <p:sldLayoutId id="2147483720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gif"/><Relationship Id="rId4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77"/>
          <p:cNvSpPr txBox="1"/>
          <p:nvPr>
            <p:ph idx="1" type="subTitle"/>
          </p:nvPr>
        </p:nvSpPr>
        <p:spPr>
          <a:xfrm rot="-695">
            <a:off x="1603837" y="3915127"/>
            <a:ext cx="5936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Adam, Mihir, Sachin</a:t>
            </a:r>
            <a:endParaRPr/>
          </a:p>
        </p:txBody>
      </p:sp>
      <p:sp>
        <p:nvSpPr>
          <p:cNvPr id="1157" name="Google Shape;1157;p77"/>
          <p:cNvSpPr txBox="1"/>
          <p:nvPr>
            <p:ph type="ctrTitle"/>
          </p:nvPr>
        </p:nvSpPr>
        <p:spPr>
          <a:xfrm rot="-174">
            <a:off x="1603825" y="2334571"/>
            <a:ext cx="5936400" cy="15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the 2024 Euros</a:t>
            </a:r>
            <a:endParaRPr/>
          </a:p>
        </p:txBody>
      </p:sp>
      <p:grpSp>
        <p:nvGrpSpPr>
          <p:cNvPr id="1158" name="Google Shape;1158;p77"/>
          <p:cNvGrpSpPr/>
          <p:nvPr/>
        </p:nvGrpSpPr>
        <p:grpSpPr>
          <a:xfrm>
            <a:off x="3799063" y="710125"/>
            <a:ext cx="1545980" cy="1545900"/>
            <a:chOff x="3781875" y="760425"/>
            <a:chExt cx="1545980" cy="1545900"/>
          </a:xfrm>
        </p:grpSpPr>
        <p:sp>
          <p:nvSpPr>
            <p:cNvPr id="1159" name="Google Shape;1159;p77"/>
            <p:cNvSpPr/>
            <p:nvPr/>
          </p:nvSpPr>
          <p:spPr>
            <a:xfrm>
              <a:off x="3781875" y="760425"/>
              <a:ext cx="1545900" cy="1545900"/>
            </a:xfrm>
            <a:prstGeom prst="ellipse">
              <a:avLst/>
            </a:prstGeom>
            <a:solidFill>
              <a:srgbClr val="FFFFFF">
                <a:alpha val="1067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0" name="Google Shape;1160;p77"/>
            <p:cNvGrpSpPr/>
            <p:nvPr/>
          </p:nvGrpSpPr>
          <p:grpSpPr>
            <a:xfrm>
              <a:off x="3781941" y="807708"/>
              <a:ext cx="1545914" cy="1494397"/>
              <a:chOff x="3319625" y="2830275"/>
              <a:chExt cx="1130550" cy="1092875"/>
            </a:xfrm>
          </p:grpSpPr>
          <p:sp>
            <p:nvSpPr>
              <p:cNvPr id="1161" name="Google Shape;1161;p77"/>
              <p:cNvSpPr/>
              <p:nvPr/>
            </p:nvSpPr>
            <p:spPr>
              <a:xfrm>
                <a:off x="4092000" y="3294025"/>
                <a:ext cx="263200" cy="350800"/>
              </a:xfrm>
              <a:custGeom>
                <a:rect b="b" l="l" r="r" t="t"/>
                <a:pathLst>
                  <a:path extrusionOk="0" h="14032" w="10528">
                    <a:moveTo>
                      <a:pt x="4437" y="0"/>
                    </a:moveTo>
                    <a:lnTo>
                      <a:pt x="4323" y="917"/>
                    </a:lnTo>
                    <a:lnTo>
                      <a:pt x="4012" y="2751"/>
                    </a:lnTo>
                    <a:lnTo>
                      <a:pt x="3619" y="4584"/>
                    </a:lnTo>
                    <a:lnTo>
                      <a:pt x="3144" y="6385"/>
                    </a:lnTo>
                    <a:lnTo>
                      <a:pt x="2587" y="8170"/>
                    </a:lnTo>
                    <a:lnTo>
                      <a:pt x="1949" y="9905"/>
                    </a:lnTo>
                    <a:lnTo>
                      <a:pt x="1228" y="11592"/>
                    </a:lnTo>
                    <a:lnTo>
                      <a:pt x="426" y="13229"/>
                    </a:lnTo>
                    <a:lnTo>
                      <a:pt x="1" y="14031"/>
                    </a:lnTo>
                    <a:lnTo>
                      <a:pt x="868" y="13818"/>
                    </a:lnTo>
                    <a:lnTo>
                      <a:pt x="2489" y="13360"/>
                    </a:lnTo>
                    <a:lnTo>
                      <a:pt x="4012" y="12836"/>
                    </a:lnTo>
                    <a:lnTo>
                      <a:pt x="5420" y="12263"/>
                    </a:lnTo>
                    <a:lnTo>
                      <a:pt x="6730" y="11625"/>
                    </a:lnTo>
                    <a:lnTo>
                      <a:pt x="7941" y="10953"/>
                    </a:lnTo>
                    <a:lnTo>
                      <a:pt x="9578" y="9889"/>
                    </a:lnTo>
                    <a:lnTo>
                      <a:pt x="10528" y="9120"/>
                    </a:lnTo>
                    <a:lnTo>
                      <a:pt x="10086" y="8055"/>
                    </a:lnTo>
                    <a:lnTo>
                      <a:pt x="8940" y="5829"/>
                    </a:lnTo>
                    <a:lnTo>
                      <a:pt x="7450" y="3537"/>
                    </a:lnTo>
                    <a:lnTo>
                      <a:pt x="5551" y="1195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77"/>
              <p:cNvSpPr/>
              <p:nvPr/>
            </p:nvSpPr>
            <p:spPr>
              <a:xfrm>
                <a:off x="4450150" y="33558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77"/>
              <p:cNvSpPr/>
              <p:nvPr/>
            </p:nvSpPr>
            <p:spPr>
              <a:xfrm>
                <a:off x="3670825" y="3644800"/>
                <a:ext cx="421200" cy="231700"/>
              </a:xfrm>
              <a:custGeom>
                <a:rect b="b" l="l" r="r" t="t"/>
                <a:pathLst>
                  <a:path extrusionOk="0" h="9268" w="16848">
                    <a:moveTo>
                      <a:pt x="16848" y="0"/>
                    </a:moveTo>
                    <a:lnTo>
                      <a:pt x="15865" y="197"/>
                    </a:lnTo>
                    <a:lnTo>
                      <a:pt x="13770" y="541"/>
                    </a:lnTo>
                    <a:lnTo>
                      <a:pt x="11527" y="770"/>
                    </a:lnTo>
                    <a:lnTo>
                      <a:pt x="9120" y="901"/>
                    </a:lnTo>
                    <a:lnTo>
                      <a:pt x="6746" y="901"/>
                    </a:lnTo>
                    <a:lnTo>
                      <a:pt x="4650" y="803"/>
                    </a:lnTo>
                    <a:lnTo>
                      <a:pt x="2702" y="622"/>
                    </a:lnTo>
                    <a:lnTo>
                      <a:pt x="868" y="377"/>
                    </a:lnTo>
                    <a:lnTo>
                      <a:pt x="0" y="213"/>
                    </a:lnTo>
                    <a:lnTo>
                      <a:pt x="410" y="933"/>
                    </a:lnTo>
                    <a:lnTo>
                      <a:pt x="1294" y="2325"/>
                    </a:lnTo>
                    <a:lnTo>
                      <a:pt x="2227" y="3651"/>
                    </a:lnTo>
                    <a:lnTo>
                      <a:pt x="3226" y="4896"/>
                    </a:lnTo>
                    <a:lnTo>
                      <a:pt x="4290" y="6042"/>
                    </a:lnTo>
                    <a:lnTo>
                      <a:pt x="5387" y="7106"/>
                    </a:lnTo>
                    <a:lnTo>
                      <a:pt x="6533" y="8055"/>
                    </a:lnTo>
                    <a:lnTo>
                      <a:pt x="7745" y="8890"/>
                    </a:lnTo>
                    <a:lnTo>
                      <a:pt x="8367" y="9267"/>
                    </a:lnTo>
                    <a:lnTo>
                      <a:pt x="8989" y="8890"/>
                    </a:lnTo>
                    <a:lnTo>
                      <a:pt x="10217" y="8023"/>
                    </a:lnTo>
                    <a:lnTo>
                      <a:pt x="11396" y="7057"/>
                    </a:lnTo>
                    <a:lnTo>
                      <a:pt x="12509" y="5976"/>
                    </a:lnTo>
                    <a:lnTo>
                      <a:pt x="13573" y="4797"/>
                    </a:lnTo>
                    <a:lnTo>
                      <a:pt x="14588" y="3520"/>
                    </a:lnTo>
                    <a:lnTo>
                      <a:pt x="15538" y="2161"/>
                    </a:lnTo>
                    <a:lnTo>
                      <a:pt x="16438" y="737"/>
                    </a:lnTo>
                    <a:lnTo>
                      <a:pt x="168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77"/>
              <p:cNvSpPr/>
              <p:nvPr/>
            </p:nvSpPr>
            <p:spPr>
              <a:xfrm>
                <a:off x="3401100" y="3295650"/>
                <a:ext cx="269750" cy="354500"/>
              </a:xfrm>
              <a:custGeom>
                <a:rect b="b" l="l" r="r" t="t"/>
                <a:pathLst>
                  <a:path extrusionOk="0" h="14180" w="10790">
                    <a:moveTo>
                      <a:pt x="6238" y="1"/>
                    </a:moveTo>
                    <a:lnTo>
                      <a:pt x="5141" y="1196"/>
                    </a:lnTo>
                    <a:lnTo>
                      <a:pt x="3258" y="3537"/>
                    </a:lnTo>
                    <a:lnTo>
                      <a:pt x="1719" y="5846"/>
                    </a:lnTo>
                    <a:lnTo>
                      <a:pt x="508" y="8105"/>
                    </a:lnTo>
                    <a:lnTo>
                      <a:pt x="0" y="9202"/>
                    </a:lnTo>
                    <a:lnTo>
                      <a:pt x="458" y="9595"/>
                    </a:lnTo>
                    <a:lnTo>
                      <a:pt x="1457" y="10364"/>
                    </a:lnTo>
                    <a:lnTo>
                      <a:pt x="2554" y="11101"/>
                    </a:lnTo>
                    <a:lnTo>
                      <a:pt x="3766" y="11805"/>
                    </a:lnTo>
                    <a:lnTo>
                      <a:pt x="5092" y="12444"/>
                    </a:lnTo>
                    <a:lnTo>
                      <a:pt x="6549" y="13017"/>
                    </a:lnTo>
                    <a:lnTo>
                      <a:pt x="8137" y="13541"/>
                    </a:lnTo>
                    <a:lnTo>
                      <a:pt x="9873" y="13983"/>
                    </a:lnTo>
                    <a:lnTo>
                      <a:pt x="10789" y="14179"/>
                    </a:lnTo>
                    <a:lnTo>
                      <a:pt x="10347" y="13377"/>
                    </a:lnTo>
                    <a:lnTo>
                      <a:pt x="9529" y="11740"/>
                    </a:lnTo>
                    <a:lnTo>
                      <a:pt x="8792" y="10021"/>
                    </a:lnTo>
                    <a:lnTo>
                      <a:pt x="8137" y="8269"/>
                    </a:lnTo>
                    <a:lnTo>
                      <a:pt x="7564" y="6468"/>
                    </a:lnTo>
                    <a:lnTo>
                      <a:pt x="7073" y="4650"/>
                    </a:lnTo>
                    <a:lnTo>
                      <a:pt x="6664" y="2800"/>
                    </a:lnTo>
                    <a:lnTo>
                      <a:pt x="6353" y="934"/>
                    </a:lnTo>
                    <a:lnTo>
                      <a:pt x="62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77"/>
              <p:cNvSpPr/>
              <p:nvPr/>
            </p:nvSpPr>
            <p:spPr>
              <a:xfrm>
                <a:off x="4096500" y="2830275"/>
                <a:ext cx="205500" cy="143675"/>
              </a:xfrm>
              <a:custGeom>
                <a:rect b="b" l="l" r="r" t="t"/>
                <a:pathLst>
                  <a:path extrusionOk="0" h="5747" w="8220">
                    <a:moveTo>
                      <a:pt x="1" y="0"/>
                    </a:moveTo>
                    <a:lnTo>
                      <a:pt x="508" y="622"/>
                    </a:lnTo>
                    <a:lnTo>
                      <a:pt x="1392" y="1932"/>
                    </a:lnTo>
                    <a:lnTo>
                      <a:pt x="2178" y="3324"/>
                    </a:lnTo>
                    <a:lnTo>
                      <a:pt x="2833" y="4814"/>
                    </a:lnTo>
                    <a:lnTo>
                      <a:pt x="3111" y="5600"/>
                    </a:lnTo>
                    <a:lnTo>
                      <a:pt x="3832" y="5534"/>
                    </a:lnTo>
                    <a:lnTo>
                      <a:pt x="5191" y="5501"/>
                    </a:lnTo>
                    <a:lnTo>
                      <a:pt x="7090" y="5583"/>
                    </a:lnTo>
                    <a:lnTo>
                      <a:pt x="8220" y="5747"/>
                    </a:lnTo>
                    <a:lnTo>
                      <a:pt x="8220" y="5747"/>
                    </a:lnTo>
                    <a:lnTo>
                      <a:pt x="7679" y="5158"/>
                    </a:lnTo>
                    <a:lnTo>
                      <a:pt x="7090" y="4601"/>
                    </a:lnTo>
                    <a:lnTo>
                      <a:pt x="7024" y="4535"/>
                    </a:lnTo>
                    <a:lnTo>
                      <a:pt x="6942" y="4470"/>
                    </a:lnTo>
                    <a:lnTo>
                      <a:pt x="6795" y="4323"/>
                    </a:lnTo>
                    <a:lnTo>
                      <a:pt x="6631" y="4175"/>
                    </a:lnTo>
                    <a:lnTo>
                      <a:pt x="6451" y="4011"/>
                    </a:lnTo>
                    <a:lnTo>
                      <a:pt x="6255" y="3848"/>
                    </a:lnTo>
                    <a:lnTo>
                      <a:pt x="6140" y="3733"/>
                    </a:lnTo>
                    <a:lnTo>
                      <a:pt x="6009" y="3635"/>
                    </a:lnTo>
                    <a:lnTo>
                      <a:pt x="5682" y="3357"/>
                    </a:lnTo>
                    <a:lnTo>
                      <a:pt x="5354" y="3095"/>
                    </a:lnTo>
                    <a:lnTo>
                      <a:pt x="5338" y="3095"/>
                    </a:lnTo>
                    <a:lnTo>
                      <a:pt x="5322" y="3078"/>
                    </a:lnTo>
                    <a:lnTo>
                      <a:pt x="4961" y="2800"/>
                    </a:lnTo>
                    <a:lnTo>
                      <a:pt x="4601" y="2538"/>
                    </a:lnTo>
                    <a:lnTo>
                      <a:pt x="4569" y="2522"/>
                    </a:lnTo>
                    <a:lnTo>
                      <a:pt x="4552" y="2505"/>
                    </a:lnTo>
                    <a:lnTo>
                      <a:pt x="4176" y="2243"/>
                    </a:lnTo>
                    <a:lnTo>
                      <a:pt x="3783" y="1981"/>
                    </a:lnTo>
                    <a:lnTo>
                      <a:pt x="3390" y="1736"/>
                    </a:lnTo>
                    <a:lnTo>
                      <a:pt x="2980" y="1490"/>
                    </a:lnTo>
                    <a:lnTo>
                      <a:pt x="2866" y="1425"/>
                    </a:lnTo>
                    <a:lnTo>
                      <a:pt x="2751" y="1359"/>
                    </a:lnTo>
                    <a:lnTo>
                      <a:pt x="2391" y="1146"/>
                    </a:lnTo>
                    <a:lnTo>
                      <a:pt x="2031" y="966"/>
                    </a:lnTo>
                    <a:lnTo>
                      <a:pt x="1949" y="917"/>
                    </a:lnTo>
                    <a:lnTo>
                      <a:pt x="1867" y="868"/>
                    </a:lnTo>
                    <a:lnTo>
                      <a:pt x="1572" y="721"/>
                    </a:lnTo>
                    <a:lnTo>
                      <a:pt x="1294" y="590"/>
                    </a:lnTo>
                    <a:lnTo>
                      <a:pt x="1310" y="590"/>
                    </a:lnTo>
                    <a:lnTo>
                      <a:pt x="656" y="2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77"/>
              <p:cNvSpPr/>
              <p:nvPr/>
            </p:nvSpPr>
            <p:spPr>
              <a:xfrm>
                <a:off x="3550475" y="2955525"/>
                <a:ext cx="332400" cy="340150"/>
              </a:xfrm>
              <a:custGeom>
                <a:rect b="b" l="l" r="r" t="t"/>
                <a:pathLst>
                  <a:path extrusionOk="0" h="13606" w="13296">
                    <a:moveTo>
                      <a:pt x="1605" y="0"/>
                    </a:moveTo>
                    <a:lnTo>
                      <a:pt x="1327" y="770"/>
                    </a:lnTo>
                    <a:lnTo>
                      <a:pt x="852" y="2341"/>
                    </a:lnTo>
                    <a:lnTo>
                      <a:pt x="492" y="3979"/>
                    </a:lnTo>
                    <a:lnTo>
                      <a:pt x="230" y="5649"/>
                    </a:lnTo>
                    <a:lnTo>
                      <a:pt x="66" y="7384"/>
                    </a:lnTo>
                    <a:lnTo>
                      <a:pt x="1" y="9136"/>
                    </a:lnTo>
                    <a:lnTo>
                      <a:pt x="34" y="10921"/>
                    </a:lnTo>
                    <a:lnTo>
                      <a:pt x="165" y="12705"/>
                    </a:lnTo>
                    <a:lnTo>
                      <a:pt x="263" y="13606"/>
                    </a:lnTo>
                    <a:lnTo>
                      <a:pt x="918" y="12934"/>
                    </a:lnTo>
                    <a:lnTo>
                      <a:pt x="2342" y="11575"/>
                    </a:lnTo>
                    <a:lnTo>
                      <a:pt x="3914" y="10233"/>
                    </a:lnTo>
                    <a:lnTo>
                      <a:pt x="5633" y="8890"/>
                    </a:lnTo>
                    <a:lnTo>
                      <a:pt x="6550" y="8219"/>
                    </a:lnTo>
                    <a:lnTo>
                      <a:pt x="7434" y="7597"/>
                    </a:lnTo>
                    <a:lnTo>
                      <a:pt x="9153" y="6451"/>
                    </a:lnTo>
                    <a:lnTo>
                      <a:pt x="11674" y="4945"/>
                    </a:lnTo>
                    <a:lnTo>
                      <a:pt x="13295" y="4110"/>
                    </a:lnTo>
                    <a:lnTo>
                      <a:pt x="11511" y="3176"/>
                    </a:lnTo>
                    <a:lnTo>
                      <a:pt x="8269" y="1736"/>
                    </a:lnTo>
                    <a:lnTo>
                      <a:pt x="5355" y="737"/>
                    </a:lnTo>
                    <a:lnTo>
                      <a:pt x="2768" y="148"/>
                    </a:lnTo>
                    <a:lnTo>
                      <a:pt x="16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77"/>
              <p:cNvSpPr/>
              <p:nvPr/>
            </p:nvSpPr>
            <p:spPr>
              <a:xfrm>
                <a:off x="3882850" y="2970250"/>
                <a:ext cx="326250" cy="323800"/>
              </a:xfrm>
              <a:custGeom>
                <a:rect b="b" l="l" r="r" t="t"/>
                <a:pathLst>
                  <a:path extrusionOk="0" h="12952" w="13050">
                    <a:moveTo>
                      <a:pt x="11657" y="1"/>
                    </a:moveTo>
                    <a:lnTo>
                      <a:pt x="10413" y="115"/>
                    </a:lnTo>
                    <a:lnTo>
                      <a:pt x="7712" y="623"/>
                    </a:lnTo>
                    <a:lnTo>
                      <a:pt x="4781" y="1474"/>
                    </a:lnTo>
                    <a:lnTo>
                      <a:pt x="2456" y="2375"/>
                    </a:lnTo>
                    <a:lnTo>
                      <a:pt x="819" y="3111"/>
                    </a:lnTo>
                    <a:lnTo>
                      <a:pt x="0" y="3521"/>
                    </a:lnTo>
                    <a:lnTo>
                      <a:pt x="1097" y="4126"/>
                    </a:lnTo>
                    <a:lnTo>
                      <a:pt x="3406" y="5518"/>
                    </a:lnTo>
                    <a:lnTo>
                      <a:pt x="4617" y="6304"/>
                    </a:lnTo>
                    <a:lnTo>
                      <a:pt x="5862" y="7139"/>
                    </a:lnTo>
                    <a:lnTo>
                      <a:pt x="8137" y="8809"/>
                    </a:lnTo>
                    <a:lnTo>
                      <a:pt x="10184" y="10463"/>
                    </a:lnTo>
                    <a:lnTo>
                      <a:pt x="11985" y="12133"/>
                    </a:lnTo>
                    <a:lnTo>
                      <a:pt x="12803" y="12951"/>
                    </a:lnTo>
                    <a:lnTo>
                      <a:pt x="12902" y="12100"/>
                    </a:lnTo>
                    <a:lnTo>
                      <a:pt x="13016" y="10397"/>
                    </a:lnTo>
                    <a:lnTo>
                      <a:pt x="13049" y="8711"/>
                    </a:lnTo>
                    <a:lnTo>
                      <a:pt x="13000" y="7041"/>
                    </a:lnTo>
                    <a:lnTo>
                      <a:pt x="12869" y="5403"/>
                    </a:lnTo>
                    <a:lnTo>
                      <a:pt x="12640" y="3799"/>
                    </a:lnTo>
                    <a:lnTo>
                      <a:pt x="12329" y="2244"/>
                    </a:lnTo>
                    <a:lnTo>
                      <a:pt x="11903" y="721"/>
                    </a:lnTo>
                    <a:lnTo>
                      <a:pt x="116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77"/>
              <p:cNvSpPr/>
              <p:nvPr/>
            </p:nvSpPr>
            <p:spPr>
              <a:xfrm>
                <a:off x="3784600" y="3876475"/>
                <a:ext cx="193225" cy="46675"/>
              </a:xfrm>
              <a:custGeom>
                <a:rect b="b" l="l" r="r" t="t"/>
                <a:pathLst>
                  <a:path extrusionOk="0" h="1867" w="7729">
                    <a:moveTo>
                      <a:pt x="3816" y="0"/>
                    </a:moveTo>
                    <a:lnTo>
                      <a:pt x="2899" y="491"/>
                    </a:lnTo>
                    <a:lnTo>
                      <a:pt x="983" y="1261"/>
                    </a:lnTo>
                    <a:lnTo>
                      <a:pt x="1" y="1523"/>
                    </a:lnTo>
                    <a:lnTo>
                      <a:pt x="803" y="1654"/>
                    </a:lnTo>
                    <a:lnTo>
                      <a:pt x="1605" y="1752"/>
                    </a:lnTo>
                    <a:lnTo>
                      <a:pt x="1704" y="1752"/>
                    </a:lnTo>
                    <a:lnTo>
                      <a:pt x="1818" y="1768"/>
                    </a:lnTo>
                    <a:lnTo>
                      <a:pt x="2080" y="1785"/>
                    </a:lnTo>
                    <a:lnTo>
                      <a:pt x="2359" y="1817"/>
                    </a:lnTo>
                    <a:lnTo>
                      <a:pt x="2604" y="1834"/>
                    </a:lnTo>
                    <a:lnTo>
                      <a:pt x="2850" y="1850"/>
                    </a:lnTo>
                    <a:lnTo>
                      <a:pt x="3390" y="1866"/>
                    </a:lnTo>
                    <a:lnTo>
                      <a:pt x="4487" y="1866"/>
                    </a:lnTo>
                    <a:lnTo>
                      <a:pt x="5044" y="1850"/>
                    </a:lnTo>
                    <a:lnTo>
                      <a:pt x="5355" y="1817"/>
                    </a:lnTo>
                    <a:lnTo>
                      <a:pt x="5666" y="1801"/>
                    </a:lnTo>
                    <a:lnTo>
                      <a:pt x="5879" y="1785"/>
                    </a:lnTo>
                    <a:lnTo>
                      <a:pt x="6075" y="1768"/>
                    </a:lnTo>
                    <a:lnTo>
                      <a:pt x="6910" y="1670"/>
                    </a:lnTo>
                    <a:lnTo>
                      <a:pt x="7729" y="1555"/>
                    </a:lnTo>
                    <a:lnTo>
                      <a:pt x="7221" y="1424"/>
                    </a:lnTo>
                    <a:lnTo>
                      <a:pt x="6206" y="1113"/>
                    </a:lnTo>
                    <a:lnTo>
                      <a:pt x="4749" y="508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77"/>
              <p:cNvSpPr/>
              <p:nvPr/>
            </p:nvSpPr>
            <p:spPr>
              <a:xfrm>
                <a:off x="4355175" y="3423775"/>
                <a:ext cx="90500" cy="198950"/>
              </a:xfrm>
              <a:custGeom>
                <a:rect b="b" l="l" r="r" t="t"/>
                <a:pathLst>
                  <a:path extrusionOk="0" h="7958" w="3620">
                    <a:moveTo>
                      <a:pt x="3619" y="0"/>
                    </a:moveTo>
                    <a:lnTo>
                      <a:pt x="3275" y="491"/>
                    </a:lnTo>
                    <a:lnTo>
                      <a:pt x="2490" y="1490"/>
                    </a:lnTo>
                    <a:lnTo>
                      <a:pt x="1589" y="2472"/>
                    </a:lnTo>
                    <a:lnTo>
                      <a:pt x="574" y="3455"/>
                    </a:lnTo>
                    <a:lnTo>
                      <a:pt x="1" y="3930"/>
                    </a:lnTo>
                    <a:lnTo>
                      <a:pt x="394" y="4994"/>
                    </a:lnTo>
                    <a:lnTo>
                      <a:pt x="951" y="7008"/>
                    </a:lnTo>
                    <a:lnTo>
                      <a:pt x="1131" y="7957"/>
                    </a:lnTo>
                    <a:lnTo>
                      <a:pt x="1376" y="7482"/>
                    </a:lnTo>
                    <a:lnTo>
                      <a:pt x="1622" y="6975"/>
                    </a:lnTo>
                    <a:lnTo>
                      <a:pt x="1622" y="6991"/>
                    </a:lnTo>
                    <a:lnTo>
                      <a:pt x="1736" y="6729"/>
                    </a:lnTo>
                    <a:lnTo>
                      <a:pt x="1851" y="6467"/>
                    </a:lnTo>
                    <a:lnTo>
                      <a:pt x="1884" y="6385"/>
                    </a:lnTo>
                    <a:lnTo>
                      <a:pt x="1933" y="6304"/>
                    </a:lnTo>
                    <a:lnTo>
                      <a:pt x="2031" y="6058"/>
                    </a:lnTo>
                    <a:lnTo>
                      <a:pt x="2129" y="5829"/>
                    </a:lnTo>
                    <a:lnTo>
                      <a:pt x="2211" y="5600"/>
                    </a:lnTo>
                    <a:lnTo>
                      <a:pt x="2309" y="5370"/>
                    </a:lnTo>
                    <a:lnTo>
                      <a:pt x="2375" y="5174"/>
                    </a:lnTo>
                    <a:lnTo>
                      <a:pt x="2457" y="4977"/>
                    </a:lnTo>
                    <a:lnTo>
                      <a:pt x="2604" y="4568"/>
                    </a:lnTo>
                    <a:lnTo>
                      <a:pt x="2735" y="4159"/>
                    </a:lnTo>
                    <a:lnTo>
                      <a:pt x="2784" y="3995"/>
                    </a:lnTo>
                    <a:lnTo>
                      <a:pt x="2833" y="3815"/>
                    </a:lnTo>
                    <a:lnTo>
                      <a:pt x="2932" y="3504"/>
                    </a:lnTo>
                    <a:lnTo>
                      <a:pt x="3013" y="3209"/>
                    </a:lnTo>
                    <a:lnTo>
                      <a:pt x="3063" y="3029"/>
                    </a:lnTo>
                    <a:lnTo>
                      <a:pt x="3095" y="2849"/>
                    </a:lnTo>
                    <a:lnTo>
                      <a:pt x="3210" y="2456"/>
                    </a:lnTo>
                    <a:lnTo>
                      <a:pt x="3292" y="2047"/>
                    </a:lnTo>
                    <a:lnTo>
                      <a:pt x="3341" y="1801"/>
                    </a:lnTo>
                    <a:lnTo>
                      <a:pt x="3390" y="1572"/>
                    </a:lnTo>
                    <a:lnTo>
                      <a:pt x="3406" y="1490"/>
                    </a:lnTo>
                    <a:lnTo>
                      <a:pt x="3423" y="1392"/>
                    </a:lnTo>
                    <a:lnTo>
                      <a:pt x="3537" y="704"/>
                    </a:lnTo>
                    <a:lnTo>
                      <a:pt x="361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77"/>
              <p:cNvSpPr/>
              <p:nvPr/>
            </p:nvSpPr>
            <p:spPr>
              <a:xfrm>
                <a:off x="3476800" y="2833950"/>
                <a:ext cx="183400" cy="126100"/>
              </a:xfrm>
              <a:custGeom>
                <a:rect b="b" l="l" r="r" t="t"/>
                <a:pathLst>
                  <a:path extrusionOk="0" h="5044" w="7336">
                    <a:moveTo>
                      <a:pt x="7336" y="1"/>
                    </a:moveTo>
                    <a:lnTo>
                      <a:pt x="6681" y="295"/>
                    </a:lnTo>
                    <a:lnTo>
                      <a:pt x="6042" y="606"/>
                    </a:lnTo>
                    <a:lnTo>
                      <a:pt x="5960" y="639"/>
                    </a:lnTo>
                    <a:lnTo>
                      <a:pt x="5895" y="688"/>
                    </a:lnTo>
                    <a:lnTo>
                      <a:pt x="4945" y="1179"/>
                    </a:lnTo>
                    <a:lnTo>
                      <a:pt x="4045" y="1736"/>
                    </a:lnTo>
                    <a:lnTo>
                      <a:pt x="3979" y="1785"/>
                    </a:lnTo>
                    <a:lnTo>
                      <a:pt x="3914" y="1818"/>
                    </a:lnTo>
                    <a:lnTo>
                      <a:pt x="3275" y="2244"/>
                    </a:lnTo>
                    <a:lnTo>
                      <a:pt x="2064" y="3160"/>
                    </a:lnTo>
                    <a:lnTo>
                      <a:pt x="1474" y="3652"/>
                    </a:lnTo>
                    <a:lnTo>
                      <a:pt x="1409" y="3701"/>
                    </a:lnTo>
                    <a:lnTo>
                      <a:pt x="1360" y="3750"/>
                    </a:lnTo>
                    <a:lnTo>
                      <a:pt x="1098" y="3979"/>
                    </a:lnTo>
                    <a:lnTo>
                      <a:pt x="820" y="4225"/>
                    </a:lnTo>
                    <a:lnTo>
                      <a:pt x="836" y="4225"/>
                    </a:lnTo>
                    <a:lnTo>
                      <a:pt x="410" y="4618"/>
                    </a:lnTo>
                    <a:lnTo>
                      <a:pt x="1" y="5043"/>
                    </a:lnTo>
                    <a:lnTo>
                      <a:pt x="476" y="4945"/>
                    </a:lnTo>
                    <a:lnTo>
                      <a:pt x="1524" y="4814"/>
                    </a:lnTo>
                    <a:lnTo>
                      <a:pt x="2653" y="4765"/>
                    </a:lnTo>
                    <a:lnTo>
                      <a:pt x="3898" y="4814"/>
                    </a:lnTo>
                    <a:lnTo>
                      <a:pt x="4552" y="4863"/>
                    </a:lnTo>
                    <a:lnTo>
                      <a:pt x="4814" y="4192"/>
                    </a:lnTo>
                    <a:lnTo>
                      <a:pt x="5420" y="2915"/>
                    </a:lnTo>
                    <a:lnTo>
                      <a:pt x="6124" y="1687"/>
                    </a:lnTo>
                    <a:lnTo>
                      <a:pt x="6910" y="541"/>
                    </a:lnTo>
                    <a:lnTo>
                      <a:pt x="73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77"/>
              <p:cNvSpPr/>
              <p:nvPr/>
            </p:nvSpPr>
            <p:spPr>
              <a:xfrm>
                <a:off x="3319625" y="3423350"/>
                <a:ext cx="81500" cy="181350"/>
              </a:xfrm>
              <a:custGeom>
                <a:rect b="b" l="l" r="r" t="t"/>
                <a:pathLst>
                  <a:path extrusionOk="0" h="7254" w="3260">
                    <a:moveTo>
                      <a:pt x="1" y="1"/>
                    </a:moveTo>
                    <a:lnTo>
                      <a:pt x="99" y="836"/>
                    </a:lnTo>
                    <a:lnTo>
                      <a:pt x="247" y="1671"/>
                    </a:lnTo>
                    <a:lnTo>
                      <a:pt x="263" y="1704"/>
                    </a:lnTo>
                    <a:lnTo>
                      <a:pt x="263" y="1736"/>
                    </a:lnTo>
                    <a:lnTo>
                      <a:pt x="361" y="2178"/>
                    </a:lnTo>
                    <a:lnTo>
                      <a:pt x="459" y="2604"/>
                    </a:lnTo>
                    <a:lnTo>
                      <a:pt x="492" y="2751"/>
                    </a:lnTo>
                    <a:lnTo>
                      <a:pt x="525" y="2899"/>
                    </a:lnTo>
                    <a:lnTo>
                      <a:pt x="852" y="4061"/>
                    </a:lnTo>
                    <a:lnTo>
                      <a:pt x="1245" y="5207"/>
                    </a:lnTo>
                    <a:lnTo>
                      <a:pt x="1262" y="5224"/>
                    </a:lnTo>
                    <a:lnTo>
                      <a:pt x="1262" y="5256"/>
                    </a:lnTo>
                    <a:lnTo>
                      <a:pt x="1474" y="5797"/>
                    </a:lnTo>
                    <a:lnTo>
                      <a:pt x="1704" y="6321"/>
                    </a:lnTo>
                    <a:lnTo>
                      <a:pt x="1704" y="6337"/>
                    </a:lnTo>
                    <a:lnTo>
                      <a:pt x="1704" y="6353"/>
                    </a:lnTo>
                    <a:lnTo>
                      <a:pt x="1917" y="6812"/>
                    </a:lnTo>
                    <a:lnTo>
                      <a:pt x="2129" y="7254"/>
                    </a:lnTo>
                    <a:lnTo>
                      <a:pt x="2359" y="6484"/>
                    </a:lnTo>
                    <a:lnTo>
                      <a:pt x="2932" y="4896"/>
                    </a:lnTo>
                    <a:lnTo>
                      <a:pt x="3259" y="4094"/>
                    </a:lnTo>
                    <a:lnTo>
                      <a:pt x="2735" y="3586"/>
                    </a:lnTo>
                    <a:lnTo>
                      <a:pt x="1786" y="2571"/>
                    </a:lnTo>
                    <a:lnTo>
                      <a:pt x="983" y="1540"/>
                    </a:lnTo>
                    <a:lnTo>
                      <a:pt x="296" y="5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8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Knockouts</a:t>
            </a:r>
            <a:endParaRPr/>
          </a:p>
        </p:txBody>
      </p:sp>
      <p:pic>
        <p:nvPicPr>
          <p:cNvPr id="1232" name="Google Shape;123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700" y="1053300"/>
            <a:ext cx="6871073" cy="35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endParaRPr/>
          </a:p>
        </p:txBody>
      </p:sp>
      <p:sp>
        <p:nvSpPr>
          <p:cNvPr id="1238" name="Google Shape;1238;p87"/>
          <p:cNvSpPr txBox="1"/>
          <p:nvPr>
            <p:ph idx="1" type="body"/>
          </p:nvPr>
        </p:nvSpPr>
        <p:spPr>
          <a:xfrm>
            <a:off x="5432875" y="1053300"/>
            <a:ext cx="29910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Lot of penalty results (we chose higher-ranking team)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Teams that did well at the 2022 world cup (England, France, Croatia) did very well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More surprises in the groups than in the knockouts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9" name="Google Shape;123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5" y="1112700"/>
            <a:ext cx="4566842" cy="35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8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Limitations/Improvements</a:t>
            </a:r>
            <a:endParaRPr/>
          </a:p>
        </p:txBody>
      </p:sp>
      <p:sp>
        <p:nvSpPr>
          <p:cNvPr id="1245" name="Google Shape;1245;p88"/>
          <p:cNvSpPr txBox="1"/>
          <p:nvPr>
            <p:ph idx="1" type="body"/>
          </p:nvPr>
        </p:nvSpPr>
        <p:spPr>
          <a:xfrm>
            <a:off x="720000" y="1053300"/>
            <a:ext cx="77040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Only uses results for the prediction - no way to account for recent managerial/</a:t>
            </a:r>
            <a:r>
              <a:rPr lang="en" sz="2000"/>
              <a:t>personnel</a:t>
            </a:r>
            <a:r>
              <a:rPr lang="en" sz="2000"/>
              <a:t> changes, stadium atmospheres/dynamics, etc.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Limited features, adding more features could improve model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Strength of schedule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European qualifying is notoriously unbalanced, leading to big teams having easy matchups and sometimes winning games by double digits, which is not representative of difficulty in the tournament.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Pedigree matters in tournaments - countries with a history of winning generally do better, no matter current form.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89"/>
          <p:cNvSpPr txBox="1"/>
          <p:nvPr>
            <p:ph type="title"/>
          </p:nvPr>
        </p:nvSpPr>
        <p:spPr>
          <a:xfrm>
            <a:off x="720000" y="540000"/>
            <a:ext cx="77040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Thanks for watching!!! Subscribe and Like!!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51" name="Google Shape;125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460400"/>
            <a:ext cx="3651875" cy="28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89" title="Herry GIF"/>
          <p:cNvPicPr preferRelativeResize="0"/>
          <p:nvPr/>
        </p:nvPicPr>
        <p:blipFill rotWithShape="1">
          <a:blip r:embed="rId4">
            <a:alphaModFix/>
          </a:blip>
          <a:srcRect b="0" l="25437" r="-6422" t="0"/>
          <a:stretch/>
        </p:blipFill>
        <p:spPr>
          <a:xfrm>
            <a:off x="4889125" y="1482888"/>
            <a:ext cx="3852000" cy="28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7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Euros?</a:t>
            </a:r>
            <a:endParaRPr/>
          </a:p>
        </p:txBody>
      </p:sp>
      <p:sp>
        <p:nvSpPr>
          <p:cNvPr id="1177" name="Google Shape;1177;p78"/>
          <p:cNvSpPr txBox="1"/>
          <p:nvPr>
            <p:ph idx="1" type="body"/>
          </p:nvPr>
        </p:nvSpPr>
        <p:spPr>
          <a:xfrm>
            <a:off x="720000" y="1053300"/>
            <a:ext cx="55752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UEFA European Championships (Euros) are the continental equivalent of the World Cup for Europe.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24 Teams qualify through a qualification tournament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Put into 6 groups of 4, with the top 2 teams and 4 best third place teams progressing.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Points system within groups: Win is worth 3, Draw worth 1, Loss, 0.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All teams play each other round-robin style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Single elimination 16-team bracket until a winner is determined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Hosted in Germany this year</a:t>
            </a:r>
            <a:endParaRPr sz="2000"/>
          </a:p>
        </p:txBody>
      </p:sp>
      <p:pic>
        <p:nvPicPr>
          <p:cNvPr id="1178" name="Google Shape;117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775" y="1309063"/>
            <a:ext cx="2544000" cy="2525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7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184" name="Google Shape;1184;p79"/>
          <p:cNvSpPr txBox="1"/>
          <p:nvPr>
            <p:ph idx="1" type="body"/>
          </p:nvPr>
        </p:nvSpPr>
        <p:spPr>
          <a:xfrm>
            <a:off x="720000" y="1053300"/>
            <a:ext cx="63183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</a:t>
            </a:r>
            <a:r>
              <a:rPr lang="en" sz="2000"/>
              <a:t>ata from kaggle.com - spreadsheet contained all international football results from 1872 to present.  https://www.kaggle.com/datasets/martj42/international-football-results-from-1872-to-2017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limited it to Euros and World Cup matches, qualification tournaments, and friendlies from the start of the last Euros (June 2021), to early 2024.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used the scorelines of each countries’ matches to predict the results of the tournament.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Extra weight put on 2021 Euros and 2022 World Cup matches</a:t>
            </a:r>
            <a:endParaRPr sz="2000"/>
          </a:p>
        </p:txBody>
      </p:sp>
      <p:pic>
        <p:nvPicPr>
          <p:cNvPr id="1185" name="Google Shape;118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700" y="1265100"/>
            <a:ext cx="16002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80"/>
          <p:cNvSpPr txBox="1"/>
          <p:nvPr>
            <p:ph type="title"/>
          </p:nvPr>
        </p:nvSpPr>
        <p:spPr>
          <a:xfrm>
            <a:off x="720000" y="560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191" name="Google Shape;1191;p80"/>
          <p:cNvSpPr txBox="1"/>
          <p:nvPr>
            <p:ph idx="1" type="body"/>
          </p:nvPr>
        </p:nvSpPr>
        <p:spPr>
          <a:xfrm>
            <a:off x="720000" y="1053300"/>
            <a:ext cx="38520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000"/>
              <a:t>Created a function to predict the scores of home and away teams (2 parameters)	</a:t>
            </a:r>
            <a:endParaRPr sz="2000"/>
          </a:p>
          <a:p>
            <a:pPr indent="-346075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000"/>
              <a:t>Features: input variables to predict target variables </a:t>
            </a:r>
            <a:endParaRPr sz="2000"/>
          </a:p>
          <a:p>
            <a:pPr indent="-346075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000"/>
              <a:t>Target variables: variables we are trying to predict</a:t>
            </a:r>
            <a:endParaRPr sz="2000"/>
          </a:p>
          <a:p>
            <a:pPr indent="-346075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000"/>
              <a:t>Split the data into </a:t>
            </a:r>
            <a:r>
              <a:rPr lang="en" sz="2000"/>
              <a:t>training</a:t>
            </a:r>
            <a:r>
              <a:rPr lang="en" sz="2000"/>
              <a:t> and test set and trained Linear Regression Model</a:t>
            </a:r>
            <a:endParaRPr sz="2000"/>
          </a:p>
          <a:p>
            <a:pPr indent="-346075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000"/>
              <a:t>Predict scores for both teams using trained model, returns scores for both teams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192" name="Google Shape;119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350" y="881437"/>
            <a:ext cx="4319375" cy="33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8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Methodology comments</a:t>
            </a:r>
            <a:endParaRPr/>
          </a:p>
        </p:txBody>
      </p:sp>
      <p:sp>
        <p:nvSpPr>
          <p:cNvPr id="1198" name="Google Shape;1198;p81"/>
          <p:cNvSpPr txBox="1"/>
          <p:nvPr>
            <p:ph idx="1" type="body"/>
          </p:nvPr>
        </p:nvSpPr>
        <p:spPr>
          <a:xfrm>
            <a:off x="720000" y="1053300"/>
            <a:ext cx="50103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900"/>
              <a:t>With Linear Regression, features and target ⇒ assumed linear relationship</a:t>
            </a:r>
            <a:endParaRPr sz="19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900"/>
              <a:t>Use coefficients (weights) for certain features that have more effect</a:t>
            </a:r>
            <a:endParaRPr sz="19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900"/>
              <a:t>Ex: tournament→ EUROs and WC have an impact on score and team performance </a:t>
            </a:r>
            <a:endParaRPr sz="19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900"/>
              <a:t>Model’s performance = evaluated by the mean squared error (average squared difference between actual and predicted values) </a:t>
            </a:r>
            <a:endParaRPr sz="1900"/>
          </a:p>
        </p:txBody>
      </p:sp>
      <p:pic>
        <p:nvPicPr>
          <p:cNvPr id="1199" name="Google Shape;119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000" y="985463"/>
            <a:ext cx="2949425" cy="368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8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good is the model?</a:t>
            </a:r>
            <a:endParaRPr/>
          </a:p>
        </p:txBody>
      </p:sp>
      <p:sp>
        <p:nvSpPr>
          <p:cNvPr id="1205" name="Google Shape;1205;p82"/>
          <p:cNvSpPr txBox="1"/>
          <p:nvPr>
            <p:ph idx="1" type="body"/>
          </p:nvPr>
        </p:nvSpPr>
        <p:spPr>
          <a:xfrm>
            <a:off x="720000" y="1053300"/>
            <a:ext cx="77040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Higher MSE for Home teams vs Away Teams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Home </a:t>
            </a:r>
            <a:r>
              <a:rPr lang="en" sz="2000"/>
              <a:t>score MSE 4.1, average error around 2 goals, high in soccer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Away score MSE, 1.6, average error around 1.25 goals, ok but could be improved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Playoffs also similar results with slightly higher MSE values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000">
              <a:highlight>
                <a:srgbClr val="B8D9FF"/>
              </a:highlight>
            </a:endParaRPr>
          </a:p>
        </p:txBody>
      </p:sp>
      <p:pic>
        <p:nvPicPr>
          <p:cNvPr id="1206" name="Google Shape;120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950" y="1152650"/>
            <a:ext cx="7696201" cy="5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956" y="1654324"/>
            <a:ext cx="7696192" cy="5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8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Stages</a:t>
            </a:r>
            <a:endParaRPr/>
          </a:p>
        </p:txBody>
      </p:sp>
      <p:pic>
        <p:nvPicPr>
          <p:cNvPr id="1213" name="Google Shape;121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12700"/>
            <a:ext cx="3869621" cy="33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9622" y="1112700"/>
            <a:ext cx="3982478" cy="33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8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Place Rankings</a:t>
            </a:r>
            <a:endParaRPr/>
          </a:p>
        </p:txBody>
      </p:sp>
      <p:pic>
        <p:nvPicPr>
          <p:cNvPr id="1220" name="Google Shape;122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000" y="1242025"/>
            <a:ext cx="6288650" cy="26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8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Knockouts</a:t>
            </a:r>
            <a:endParaRPr/>
          </a:p>
        </p:txBody>
      </p:sp>
      <p:pic>
        <p:nvPicPr>
          <p:cNvPr id="1226" name="Google Shape;122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725" y="1053298"/>
            <a:ext cx="6804128" cy="355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 Ultimate Soccer League by Slidesgo">
  <a:themeElements>
    <a:clrScheme name="Simple Light">
      <a:dk1>
        <a:srgbClr val="000000"/>
      </a:dk1>
      <a:lt1>
        <a:srgbClr val="FFFFFF"/>
      </a:lt1>
      <a:dk2>
        <a:srgbClr val="2659B1"/>
      </a:dk2>
      <a:lt2>
        <a:srgbClr val="CEDCFF"/>
      </a:lt2>
      <a:accent1>
        <a:srgbClr val="000000"/>
      </a:accent1>
      <a:accent2>
        <a:srgbClr val="FFFFFF"/>
      </a:accent2>
      <a:accent3>
        <a:srgbClr val="2659B1"/>
      </a:accent3>
      <a:accent4>
        <a:srgbClr val="CEDCFF"/>
      </a:accent4>
      <a:accent5>
        <a:srgbClr val="000000"/>
      </a:accent5>
      <a:accent6>
        <a:srgbClr val="FFFFFF"/>
      </a:accent6>
      <a:hlink>
        <a:srgbClr val="2659B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 Ultimate Soccer League by Slidesgo">
  <a:themeElements>
    <a:clrScheme name="Simple Light">
      <a:dk1>
        <a:srgbClr val="000000"/>
      </a:dk1>
      <a:lt1>
        <a:srgbClr val="FFFFFF"/>
      </a:lt1>
      <a:dk2>
        <a:srgbClr val="2659B1"/>
      </a:dk2>
      <a:lt2>
        <a:srgbClr val="CEDCFF"/>
      </a:lt2>
      <a:accent1>
        <a:srgbClr val="000000"/>
      </a:accent1>
      <a:accent2>
        <a:srgbClr val="FFFFFF"/>
      </a:accent2>
      <a:accent3>
        <a:srgbClr val="2659B1"/>
      </a:accent3>
      <a:accent4>
        <a:srgbClr val="CEDCFF"/>
      </a:accent4>
      <a:accent5>
        <a:srgbClr val="000000"/>
      </a:accent5>
      <a:accent6>
        <a:srgbClr val="FFFFFF"/>
      </a:accent6>
      <a:hlink>
        <a:srgbClr val="2659B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